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77" r:id="rId3"/>
    <p:sldId id="278" r:id="rId4"/>
    <p:sldId id="258" r:id="rId5"/>
    <p:sldId id="259" r:id="rId6"/>
    <p:sldId id="257" r:id="rId7"/>
    <p:sldId id="263" r:id="rId8"/>
    <p:sldId id="264" r:id="rId9"/>
    <p:sldId id="265" r:id="rId10"/>
    <p:sldId id="266" r:id="rId11"/>
    <p:sldId id="267" r:id="rId12"/>
    <p:sldId id="268" r:id="rId13"/>
    <p:sldId id="271" r:id="rId14"/>
    <p:sldId id="272" r:id="rId15"/>
    <p:sldId id="273" r:id="rId16"/>
    <p:sldId id="276" r:id="rId17"/>
  </p:sldIdLst>
  <p:sldSz cx="9144000" cy="5143500" type="screen16x9"/>
  <p:notesSz cx="6858000" cy="9144000"/>
  <p:embeddedFontLst>
    <p:embeddedFont>
      <p:font typeface="IBM Plex Sans" panose="020B0604020202020204" charset="0"/>
      <p:regular r:id="rId19"/>
      <p:bold r:id="rId20"/>
      <p:italic r:id="rId21"/>
      <p:boldItalic r:id="rId22"/>
    </p:embeddedFont>
    <p:embeddedFont>
      <p:font typeface="IBM Plex Sans Light" panose="020B0604020202020204" charset="0"/>
      <p:regular r:id="rId23"/>
      <p:bold r:id="rId24"/>
      <p:italic r:id="rId25"/>
      <p:boldItalic r:id="rId26"/>
    </p:embeddedFont>
    <p:embeddedFont>
      <p:font typeface="Space Grotesk" panose="020B0604020202020204" charset="-18"/>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DNsCzAx2oA8QTZHQx+dMAOO6r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CC4AF43-3C36-4EB9-B020-2372CD06F32E}">
  <a:tblStyle styleId="{7CC4AF43-3C36-4EB9-B020-2372CD06F32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6" d="100"/>
          <a:sy n="96" d="100"/>
        </p:scale>
        <p:origin x="-418" y="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343174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34a0690868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g134a0690868_0_5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e3838bbb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e3838bbb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100"/>
              <a:buFont typeface="Arial"/>
              <a:buNone/>
            </a:pPr>
            <a:r>
              <a:rPr lang="en" sz="850" b="1">
                <a:solidFill>
                  <a:schemeClr val="dk1"/>
                </a:solidFill>
                <a:latin typeface="Space Grotesk"/>
                <a:ea typeface="Space Grotesk"/>
                <a:cs typeface="Space Grotesk"/>
                <a:sym typeface="Space Grotesk"/>
              </a:rPr>
              <a:t>01. Positioning schools at the center of community wellbeing</a:t>
            </a:r>
            <a:endParaRPr sz="850" b="1">
              <a:solidFill>
                <a:schemeClr val="dk1"/>
              </a:solidFill>
              <a:latin typeface="Space Grotesk"/>
              <a:ea typeface="Space Grotesk"/>
              <a:cs typeface="Space Grotesk"/>
              <a:sym typeface="Space Grotesk"/>
            </a:endParaRPr>
          </a:p>
          <a:p>
            <a:pPr marL="0" lvl="0" indent="0" algn="l" rtl="0">
              <a:lnSpc>
                <a:spcPct val="95000"/>
              </a:lnSpc>
              <a:spcBef>
                <a:spcPts val="0"/>
              </a:spcBef>
              <a:spcAft>
                <a:spcPts val="0"/>
              </a:spcAft>
              <a:buClr>
                <a:schemeClr val="dk1"/>
              </a:buClr>
              <a:buSzPts val="1100"/>
              <a:buFont typeface="Arial"/>
              <a:buNone/>
            </a:pPr>
            <a:r>
              <a:rPr lang="en" sz="850">
                <a:solidFill>
                  <a:schemeClr val="dk1"/>
                </a:solidFill>
                <a:latin typeface="IBM Plex Sans"/>
                <a:ea typeface="IBM Plex Sans"/>
                <a:cs typeface="IBM Plex Sans"/>
                <a:sym typeface="IBM Plex Sans"/>
              </a:rPr>
              <a:t>Make it Open aims to make the first step towards transforming schools from traditional educational institutions into community partnerships where learning responds to both learners and community needs. Having parents and other informal actors as learners and supporters will empower schools to make a positive impact on their environment. By actively involving professionals from enterprises and civil society and non-formal organizations, we will bring real-life projects into schools and we will foster the importance of science learning for community well-being. </a:t>
            </a:r>
            <a:endParaRPr sz="850">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endParaRPr sz="850">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r>
              <a:rPr lang="en" sz="850" b="1">
                <a:solidFill>
                  <a:schemeClr val="dk1"/>
                </a:solidFill>
                <a:latin typeface="Space Grotesk"/>
                <a:ea typeface="Space Grotesk"/>
                <a:cs typeface="Space Grotesk"/>
                <a:sym typeface="Space Grotesk"/>
              </a:rPr>
              <a:t>02. Introducing maker education and citizen science as a transformative approach for open schooling: </a:t>
            </a:r>
            <a:endParaRPr sz="850" b="1">
              <a:solidFill>
                <a:schemeClr val="dk1"/>
              </a:solidFill>
              <a:latin typeface="Space Grotesk"/>
              <a:ea typeface="Space Grotesk"/>
              <a:cs typeface="Space Grotesk"/>
              <a:sym typeface="Space Grotesk"/>
            </a:endParaRPr>
          </a:p>
          <a:p>
            <a:pPr marL="0" lvl="0" indent="0" algn="l" rtl="0">
              <a:lnSpc>
                <a:spcPct val="95000"/>
              </a:lnSpc>
              <a:spcBef>
                <a:spcPts val="0"/>
              </a:spcBef>
              <a:spcAft>
                <a:spcPts val="0"/>
              </a:spcAft>
              <a:buClr>
                <a:schemeClr val="dk1"/>
              </a:buClr>
              <a:buSzPts val="1100"/>
              <a:buFont typeface="Arial"/>
              <a:buNone/>
            </a:pPr>
            <a:r>
              <a:rPr lang="en" sz="850">
                <a:solidFill>
                  <a:schemeClr val="dk1"/>
                </a:solidFill>
                <a:latin typeface="IBM Plex Sans"/>
                <a:ea typeface="IBM Plex Sans"/>
                <a:cs typeface="IBM Plex Sans"/>
                <a:sym typeface="IBM Plex Sans"/>
              </a:rPr>
              <a:t>Make it Open will introduce maker education, citizen science and the constructionism learning as the three “transformational approaches” to teaching and learning STEAM. The project will use a holistic approach where students, educators, parents and different actors in the community come together to reshape learning through tangible multidisciplinary projects. Make it Open will invite and encourage learners to see themselves as individuals who can ask, try, design, develop, test, iterate and take part in shaping (solutions for) the world they live in.  Make it open will work towards creating and promoting multilayered learning processes, connecting formal, non-formal and informal science education to expand opportunities for open schooling.</a:t>
            </a:r>
            <a:endParaRPr sz="850">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endParaRPr sz="850">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r>
              <a:rPr lang="en" sz="850" b="1">
                <a:solidFill>
                  <a:schemeClr val="dk1"/>
                </a:solidFill>
                <a:latin typeface="IBM Plex Sans"/>
                <a:ea typeface="IBM Plex Sans"/>
                <a:cs typeface="IBM Plex Sans"/>
                <a:sym typeface="IBM Plex Sans"/>
              </a:rPr>
              <a:t>03. Increasing the level of scientific literacy and interest in science of students and parents: </a:t>
            </a:r>
            <a:endParaRPr sz="850" b="1">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r>
              <a:rPr lang="en" sz="850">
                <a:solidFill>
                  <a:schemeClr val="dk1"/>
                </a:solidFill>
                <a:latin typeface="IBM Plex Sans"/>
                <a:ea typeface="IBM Plex Sans"/>
                <a:cs typeface="IBM Plex Sans"/>
                <a:sym typeface="IBM Plex Sans"/>
              </a:rPr>
              <a:t>Make it Open will expand the level of scientific literacy of students and their families in ten countries, by making science more concrete, tangible, applicable and appealing. Students and their families will be invited to explore and participate in investigating real-world challenges from (and with) their communities by applying STEAM concepts and tools. Working on solutions to real challenges with experts, researchers, engineers, entrepreneurs and policy makers and visiting “real” working places, will expose students and families to wider spectrum of STEM based professions and can make STEM careers more accessible. </a:t>
            </a:r>
            <a:endParaRPr sz="850">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endParaRPr sz="850">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r>
              <a:rPr lang="en" sz="850" b="1">
                <a:solidFill>
                  <a:schemeClr val="dk1"/>
                </a:solidFill>
                <a:latin typeface="Space Grotesk"/>
                <a:ea typeface="Space Grotesk"/>
                <a:cs typeface="Space Grotesk"/>
                <a:sym typeface="Space Grotesk"/>
              </a:rPr>
              <a:t> 04. Mainstreaming open schooling:</a:t>
            </a:r>
            <a:endParaRPr sz="850" b="1">
              <a:solidFill>
                <a:schemeClr val="dk1"/>
              </a:solidFill>
              <a:latin typeface="Space Grotesk"/>
              <a:ea typeface="Space Grotesk"/>
              <a:cs typeface="Space Grotesk"/>
              <a:sym typeface="Space Grotesk"/>
            </a:endParaRPr>
          </a:p>
          <a:p>
            <a:pPr marL="0" lvl="0" indent="0" algn="l" rtl="0">
              <a:lnSpc>
                <a:spcPct val="95000"/>
              </a:lnSpc>
              <a:spcBef>
                <a:spcPts val="0"/>
              </a:spcBef>
              <a:spcAft>
                <a:spcPts val="0"/>
              </a:spcAft>
              <a:buClr>
                <a:schemeClr val="dk1"/>
              </a:buClr>
              <a:buSzPts val="1100"/>
              <a:buFont typeface="Arial"/>
              <a:buNone/>
            </a:pPr>
            <a:r>
              <a:rPr lang="en" sz="850">
                <a:solidFill>
                  <a:schemeClr val="dk1"/>
                </a:solidFill>
                <a:latin typeface="IBM Plex Sans"/>
                <a:ea typeface="IBM Plex Sans"/>
                <a:cs typeface="IBM Plex Sans"/>
                <a:sym typeface="IBM Plex Sans"/>
              </a:rPr>
              <a:t>10 open schooling hubs will support sharing, (co-)learning and the exchange of approaches and experiences around open schooling. This on-the-ground community will offer teachers’ training and continuous support in creating and implementing open schooling methodologies. It will invite policy makers and ministries of education to further discover, implement and support the concept in their countries. This ecosystem will strengthen open schooling and will develop a sustainable plan and legacy for local and European open schooling communities based on maker education and citizens science. A dedicated effort will be done to reach out other open schooling projects funded by the EC under this call in order to make use of each other’s networks, join forces in scaling up open schooling and leveraging on each other’s results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e3838bbb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e3838bbb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100"/>
              <a:buFont typeface="Arial"/>
              <a:buNone/>
            </a:pPr>
            <a:r>
              <a:rPr lang="en" sz="850" b="1">
                <a:solidFill>
                  <a:schemeClr val="dk1"/>
                </a:solidFill>
                <a:latin typeface="Space Grotesk"/>
                <a:ea typeface="Space Grotesk"/>
                <a:cs typeface="Space Grotesk"/>
                <a:sym typeface="Space Grotesk"/>
              </a:rPr>
              <a:t>01. Positioning schools at the center of community wellbeing</a:t>
            </a:r>
            <a:endParaRPr sz="850" b="1">
              <a:solidFill>
                <a:schemeClr val="dk1"/>
              </a:solidFill>
              <a:latin typeface="Space Grotesk"/>
              <a:ea typeface="Space Grotesk"/>
              <a:cs typeface="Space Grotesk"/>
              <a:sym typeface="Space Grotesk"/>
            </a:endParaRPr>
          </a:p>
          <a:p>
            <a:pPr marL="0" lvl="0" indent="0" algn="l" rtl="0">
              <a:lnSpc>
                <a:spcPct val="95000"/>
              </a:lnSpc>
              <a:spcBef>
                <a:spcPts val="0"/>
              </a:spcBef>
              <a:spcAft>
                <a:spcPts val="0"/>
              </a:spcAft>
              <a:buClr>
                <a:schemeClr val="dk1"/>
              </a:buClr>
              <a:buSzPts val="1100"/>
              <a:buFont typeface="Arial"/>
              <a:buNone/>
            </a:pPr>
            <a:r>
              <a:rPr lang="en" sz="850">
                <a:solidFill>
                  <a:schemeClr val="dk1"/>
                </a:solidFill>
                <a:latin typeface="IBM Plex Sans"/>
                <a:ea typeface="IBM Plex Sans"/>
                <a:cs typeface="IBM Plex Sans"/>
                <a:sym typeface="IBM Plex Sans"/>
              </a:rPr>
              <a:t>Make it Open aims to make the first step towards transforming schools from traditional educational institutions into community partnerships where learning responds to both learners and community needs. Having parents and other informal actors as learners and supporters will empower schools to make a positive impact on their environment. By actively involving professionals from enterprises and civil society and non-formal organizations, we will bring real-life projects into schools and we will foster the importance of science learning for community well-being. </a:t>
            </a:r>
            <a:endParaRPr sz="850">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endParaRPr sz="850">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r>
              <a:rPr lang="en" sz="850" b="1">
                <a:solidFill>
                  <a:schemeClr val="dk1"/>
                </a:solidFill>
                <a:latin typeface="Space Grotesk"/>
                <a:ea typeface="Space Grotesk"/>
                <a:cs typeface="Space Grotesk"/>
                <a:sym typeface="Space Grotesk"/>
              </a:rPr>
              <a:t>02. Introducing maker education and citizen science as a transformative approach for open schooling: </a:t>
            </a:r>
            <a:endParaRPr sz="850" b="1">
              <a:solidFill>
                <a:schemeClr val="dk1"/>
              </a:solidFill>
              <a:latin typeface="Space Grotesk"/>
              <a:ea typeface="Space Grotesk"/>
              <a:cs typeface="Space Grotesk"/>
              <a:sym typeface="Space Grotesk"/>
            </a:endParaRPr>
          </a:p>
          <a:p>
            <a:pPr marL="0" lvl="0" indent="0" algn="l" rtl="0">
              <a:lnSpc>
                <a:spcPct val="95000"/>
              </a:lnSpc>
              <a:spcBef>
                <a:spcPts val="0"/>
              </a:spcBef>
              <a:spcAft>
                <a:spcPts val="0"/>
              </a:spcAft>
              <a:buClr>
                <a:schemeClr val="dk1"/>
              </a:buClr>
              <a:buSzPts val="1100"/>
              <a:buFont typeface="Arial"/>
              <a:buNone/>
            </a:pPr>
            <a:r>
              <a:rPr lang="en" sz="850">
                <a:solidFill>
                  <a:schemeClr val="dk1"/>
                </a:solidFill>
                <a:latin typeface="IBM Plex Sans"/>
                <a:ea typeface="IBM Plex Sans"/>
                <a:cs typeface="IBM Plex Sans"/>
                <a:sym typeface="IBM Plex Sans"/>
              </a:rPr>
              <a:t>Make it Open will introduce maker education, citizen science and the constructionism learning as the three “transformational approaches” to teaching and learning STEAM. The project will use a holistic approach where students, educators, parents and different actors in the community come together to reshape learning through tangible multidisciplinary projects. Make it Open will invite and encourage learners to see themselves as individuals who can ask, try, design, develop, test, iterate and take part in shaping (solutions for) the world they live in.  Make it open will work towards creating and promoting multilayered learning processes, connecting formal, non-formal and informal science education to expand opportunities for open schooling.</a:t>
            </a:r>
            <a:endParaRPr sz="850">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endParaRPr sz="850">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r>
              <a:rPr lang="en" sz="850" b="1">
                <a:solidFill>
                  <a:schemeClr val="dk1"/>
                </a:solidFill>
                <a:latin typeface="IBM Plex Sans"/>
                <a:ea typeface="IBM Plex Sans"/>
                <a:cs typeface="IBM Plex Sans"/>
                <a:sym typeface="IBM Plex Sans"/>
              </a:rPr>
              <a:t>03. Increasing the level of scientific literacy and interest in science of students and parents: </a:t>
            </a:r>
            <a:endParaRPr sz="850" b="1">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r>
              <a:rPr lang="en" sz="850">
                <a:solidFill>
                  <a:schemeClr val="dk1"/>
                </a:solidFill>
                <a:latin typeface="IBM Plex Sans"/>
                <a:ea typeface="IBM Plex Sans"/>
                <a:cs typeface="IBM Plex Sans"/>
                <a:sym typeface="IBM Plex Sans"/>
              </a:rPr>
              <a:t>Make it Open will expand the level of scientific literacy of students and their families in ten countries, by making science more concrete, tangible, applicable and appealing. Students and their families will be invited to explore and participate in investigating real-world challenges from (and with) their communities by applying STEAM concepts and tools. Working on solutions to real challenges with experts, researchers, engineers, entrepreneurs and policy makers and visiting “real” working places, will expose students and families to wider spectrum of STEM based professions and can make STEM careers more accessible. </a:t>
            </a:r>
            <a:endParaRPr sz="850">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endParaRPr sz="850">
              <a:solidFill>
                <a:schemeClr val="dk1"/>
              </a:solidFill>
              <a:latin typeface="IBM Plex Sans"/>
              <a:ea typeface="IBM Plex Sans"/>
              <a:cs typeface="IBM Plex Sans"/>
              <a:sym typeface="IBM Plex Sans"/>
            </a:endParaRPr>
          </a:p>
          <a:p>
            <a:pPr marL="0" lvl="0" indent="0" algn="l" rtl="0">
              <a:lnSpc>
                <a:spcPct val="95000"/>
              </a:lnSpc>
              <a:spcBef>
                <a:spcPts val="0"/>
              </a:spcBef>
              <a:spcAft>
                <a:spcPts val="0"/>
              </a:spcAft>
              <a:buClr>
                <a:schemeClr val="dk1"/>
              </a:buClr>
              <a:buSzPts val="1100"/>
              <a:buFont typeface="Arial"/>
              <a:buNone/>
            </a:pPr>
            <a:r>
              <a:rPr lang="en" sz="850" b="1">
                <a:solidFill>
                  <a:schemeClr val="dk1"/>
                </a:solidFill>
                <a:latin typeface="Space Grotesk"/>
                <a:ea typeface="Space Grotesk"/>
                <a:cs typeface="Space Grotesk"/>
                <a:sym typeface="Space Grotesk"/>
              </a:rPr>
              <a:t> 04. Mainstreaming open schooling:</a:t>
            </a:r>
            <a:endParaRPr sz="850" b="1">
              <a:solidFill>
                <a:schemeClr val="dk1"/>
              </a:solidFill>
              <a:latin typeface="Space Grotesk"/>
              <a:ea typeface="Space Grotesk"/>
              <a:cs typeface="Space Grotesk"/>
              <a:sym typeface="Space Grotesk"/>
            </a:endParaRPr>
          </a:p>
          <a:p>
            <a:pPr marL="0" lvl="0" indent="0" algn="l" rtl="0">
              <a:lnSpc>
                <a:spcPct val="95000"/>
              </a:lnSpc>
              <a:spcBef>
                <a:spcPts val="0"/>
              </a:spcBef>
              <a:spcAft>
                <a:spcPts val="0"/>
              </a:spcAft>
              <a:buClr>
                <a:schemeClr val="dk1"/>
              </a:buClr>
              <a:buSzPts val="1100"/>
              <a:buFont typeface="Arial"/>
              <a:buNone/>
            </a:pPr>
            <a:r>
              <a:rPr lang="en" sz="850">
                <a:solidFill>
                  <a:schemeClr val="dk1"/>
                </a:solidFill>
                <a:latin typeface="IBM Plex Sans"/>
                <a:ea typeface="IBM Plex Sans"/>
                <a:cs typeface="IBM Plex Sans"/>
                <a:sym typeface="IBM Plex Sans"/>
              </a:rPr>
              <a:t>10 open schooling hubs will support sharing, (co-)learning and the exchange of approaches and experiences around open schooling. This on-the-ground community will offer teachers’ training and continuous support in creating and implementing open schooling methodologies. It will invite policy makers and ministries of education to further discover, implement and support the concept in their countries. This ecosystem will strengthen open schooling and will develop a sustainable plan and legacy for local and European open schooling communities based on maker education and citizens science. A dedicated effort will be done to reach out other open schooling projects funded by the EC under this call in order to make use of each other’s networks, join forces in scaling up open schooling and leveraging on each other’s results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 need to edit this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7"/>
          <p:cNvSpPr txBox="1">
            <a:spLocks noGrp="1"/>
          </p:cNvSpPr>
          <p:nvPr>
            <p:ph type="ctrTitle"/>
          </p:nvPr>
        </p:nvSpPr>
        <p:spPr>
          <a:xfrm>
            <a:off x="311708" y="744575"/>
            <a:ext cx="8520600" cy="2052600"/>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a:off x="311700" y="324000"/>
            <a:ext cx="8520600" cy="5727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5" name="Google Shape;125;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6" name="Google Shape;12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41"/>
          <p:cNvSpPr txBox="1">
            <a:spLocks noGrp="1"/>
          </p:cNvSpPr>
          <p:nvPr>
            <p:ph type="title"/>
          </p:nvPr>
        </p:nvSpPr>
        <p:spPr>
          <a:xfrm>
            <a:off x="311700" y="324000"/>
            <a:ext cx="8520600" cy="5727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4" name="Google Shape;134;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5"/>
        <p:cNvGrpSpPr/>
        <p:nvPr/>
      </p:nvGrpSpPr>
      <p:grpSpPr>
        <a:xfrm>
          <a:off x="0" y="0"/>
          <a:ext cx="0" cy="0"/>
          <a:chOff x="0" y="0"/>
          <a:chExt cx="0" cy="0"/>
        </a:xfrm>
      </p:grpSpPr>
      <p:sp>
        <p:nvSpPr>
          <p:cNvPr id="136" name="Google Shape;136;p42"/>
          <p:cNvSpPr txBox="1">
            <a:spLocks noGrp="1"/>
          </p:cNvSpPr>
          <p:nvPr>
            <p:ph type="title"/>
          </p:nvPr>
        </p:nvSpPr>
        <p:spPr>
          <a:xfrm>
            <a:off x="311700" y="555600"/>
            <a:ext cx="2808000" cy="7557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7" name="Google Shape;137;p4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8" name="Google Shape;138;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9"/>
        <p:cNvGrpSpPr/>
        <p:nvPr/>
      </p:nvGrpSpPr>
      <p:grpSpPr>
        <a:xfrm>
          <a:off x="0" y="0"/>
          <a:ext cx="0" cy="0"/>
          <a:chOff x="0" y="0"/>
          <a:chExt cx="0" cy="0"/>
        </a:xfrm>
      </p:grpSpPr>
      <p:sp>
        <p:nvSpPr>
          <p:cNvPr id="140" name="Google Shape;140;p43"/>
          <p:cNvSpPr txBox="1">
            <a:spLocks noGrp="1"/>
          </p:cNvSpPr>
          <p:nvPr>
            <p:ph type="title"/>
          </p:nvPr>
        </p:nvSpPr>
        <p:spPr>
          <a:xfrm>
            <a:off x="490250" y="450150"/>
            <a:ext cx="6367800" cy="40908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41" name="Google Shape;141;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2"/>
        <p:cNvGrpSpPr/>
        <p:nvPr/>
      </p:nvGrpSpPr>
      <p:grpSpPr>
        <a:xfrm>
          <a:off x="0" y="0"/>
          <a:ext cx="0" cy="0"/>
          <a:chOff x="0" y="0"/>
          <a:chExt cx="0" cy="0"/>
        </a:xfrm>
      </p:grpSpPr>
      <p:sp>
        <p:nvSpPr>
          <p:cNvPr id="143" name="Google Shape;143;p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4"/>
          <p:cNvSpPr txBox="1">
            <a:spLocks noGrp="1"/>
          </p:cNvSpPr>
          <p:nvPr>
            <p:ph type="title"/>
          </p:nvPr>
        </p:nvSpPr>
        <p:spPr>
          <a:xfrm>
            <a:off x="265500" y="1233175"/>
            <a:ext cx="4045200" cy="1482300"/>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5" name="Google Shape;145;p4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6" name="Google Shape;146;p4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7" name="Google Shape;147;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8"/>
        <p:cNvGrpSpPr/>
        <p:nvPr/>
      </p:nvGrpSpPr>
      <p:grpSpPr>
        <a:xfrm>
          <a:off x="0" y="0"/>
          <a:ext cx="0" cy="0"/>
          <a:chOff x="0" y="0"/>
          <a:chExt cx="0" cy="0"/>
        </a:xfrm>
      </p:grpSpPr>
      <p:sp>
        <p:nvSpPr>
          <p:cNvPr id="149" name="Google Shape;149;p4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50" name="Google Shape;150;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1"/>
        <p:cNvGrpSpPr/>
        <p:nvPr/>
      </p:nvGrpSpPr>
      <p:grpSpPr>
        <a:xfrm>
          <a:off x="0" y="0"/>
          <a:ext cx="0" cy="0"/>
          <a:chOff x="0" y="0"/>
          <a:chExt cx="0" cy="0"/>
        </a:xfrm>
      </p:grpSpPr>
      <p:sp>
        <p:nvSpPr>
          <p:cNvPr id="152" name="Google Shape;152;p46"/>
          <p:cNvSpPr txBox="1">
            <a:spLocks noGrp="1"/>
          </p:cNvSpPr>
          <p:nvPr>
            <p:ph type="title" hasCustomPrompt="1"/>
          </p:nvPr>
        </p:nvSpPr>
        <p:spPr>
          <a:xfrm>
            <a:off x="311700" y="1106125"/>
            <a:ext cx="8520600" cy="1963500"/>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3" name="Google Shape;153;p4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54" name="Google Shape;154;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
        <p:cNvGrpSpPr/>
        <p:nvPr/>
      </p:nvGrpSpPr>
      <p:grpSpPr>
        <a:xfrm>
          <a:off x="0" y="0"/>
          <a:ext cx="0" cy="0"/>
          <a:chOff x="0" y="0"/>
          <a:chExt cx="0" cy="0"/>
        </a:xfrm>
      </p:grpSpPr>
      <p:sp>
        <p:nvSpPr>
          <p:cNvPr id="156" name="Google Shape;156;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311700" y="324000"/>
            <a:ext cx="8520600" cy="5727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2400"/>
              <a:buFont typeface="Space Grotesk"/>
              <a:buNone/>
              <a:defRPr sz="2400" b="1" i="0" u="none" strike="noStrike" cap="none">
                <a:solidFill>
                  <a:schemeClr val="dk1"/>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IBM Plex Sans Light"/>
              <a:buChar char="●"/>
              <a:defRPr sz="1800" b="0" i="0" u="none" strike="noStrike" cap="none">
                <a:solidFill>
                  <a:schemeClr val="dk2"/>
                </a:solidFill>
                <a:latin typeface="IBM Plex Sans Light"/>
                <a:ea typeface="IBM Plex Sans Light"/>
                <a:cs typeface="IBM Plex Sans Light"/>
                <a:sym typeface="IBM Plex Sans Light"/>
              </a:defRPr>
            </a:lvl1pPr>
            <a:lvl2pPr marL="914400" marR="0" lvl="1" indent="-317500" algn="l" rtl="0">
              <a:lnSpc>
                <a:spcPct val="115000"/>
              </a:lnSpc>
              <a:spcBef>
                <a:spcPts val="0"/>
              </a:spcBef>
              <a:spcAft>
                <a:spcPts val="0"/>
              </a:spcAft>
              <a:buClr>
                <a:schemeClr val="dk2"/>
              </a:buClr>
              <a:buSzPts val="1400"/>
              <a:buFont typeface="IBM Plex Sans Light"/>
              <a:buChar char="○"/>
              <a:defRPr sz="1400" b="0" i="0" u="none" strike="noStrike" cap="none">
                <a:solidFill>
                  <a:schemeClr val="dk2"/>
                </a:solidFill>
                <a:latin typeface="IBM Plex Sans Light"/>
                <a:ea typeface="IBM Plex Sans Light"/>
                <a:cs typeface="IBM Plex Sans Light"/>
                <a:sym typeface="IBM Plex Sans Light"/>
              </a:defRPr>
            </a:lvl2pPr>
            <a:lvl3pPr marL="1371600" marR="0" lvl="2" indent="-317500" algn="l" rtl="0">
              <a:lnSpc>
                <a:spcPct val="115000"/>
              </a:lnSpc>
              <a:spcBef>
                <a:spcPts val="0"/>
              </a:spcBef>
              <a:spcAft>
                <a:spcPts val="0"/>
              </a:spcAft>
              <a:buClr>
                <a:schemeClr val="dk2"/>
              </a:buClr>
              <a:buSzPts val="1400"/>
              <a:buFont typeface="IBM Plex Sans Light"/>
              <a:buChar char="■"/>
              <a:defRPr sz="1400" b="0" i="0" u="none" strike="noStrike" cap="none">
                <a:solidFill>
                  <a:schemeClr val="dk2"/>
                </a:solidFill>
                <a:latin typeface="IBM Plex Sans Light"/>
                <a:ea typeface="IBM Plex Sans Light"/>
                <a:cs typeface="IBM Plex Sans Light"/>
                <a:sym typeface="IBM Plex Sans Light"/>
              </a:defRPr>
            </a:lvl3pPr>
            <a:lvl4pPr marL="1828800" marR="0" lvl="3" indent="-317500" algn="l" rtl="0">
              <a:lnSpc>
                <a:spcPct val="115000"/>
              </a:lnSpc>
              <a:spcBef>
                <a:spcPts val="0"/>
              </a:spcBef>
              <a:spcAft>
                <a:spcPts val="0"/>
              </a:spcAft>
              <a:buClr>
                <a:schemeClr val="dk2"/>
              </a:buClr>
              <a:buSzPts val="1400"/>
              <a:buFont typeface="IBM Plex Sans Light"/>
              <a:buChar char="●"/>
              <a:defRPr sz="1400" b="0" i="0" u="none" strike="noStrike" cap="none">
                <a:solidFill>
                  <a:schemeClr val="dk2"/>
                </a:solidFill>
                <a:latin typeface="IBM Plex Sans Light"/>
                <a:ea typeface="IBM Plex Sans Light"/>
                <a:cs typeface="IBM Plex Sans Light"/>
                <a:sym typeface="IBM Plex Sans Light"/>
              </a:defRPr>
            </a:lvl4pPr>
            <a:lvl5pPr marL="2286000" marR="0" lvl="4" indent="-317500" algn="l" rtl="0">
              <a:lnSpc>
                <a:spcPct val="115000"/>
              </a:lnSpc>
              <a:spcBef>
                <a:spcPts val="0"/>
              </a:spcBef>
              <a:spcAft>
                <a:spcPts val="0"/>
              </a:spcAft>
              <a:buClr>
                <a:schemeClr val="dk2"/>
              </a:buClr>
              <a:buSzPts val="1400"/>
              <a:buFont typeface="IBM Plex Sans Light"/>
              <a:buChar char="○"/>
              <a:defRPr sz="1400" b="0" i="0" u="none" strike="noStrike" cap="none">
                <a:solidFill>
                  <a:schemeClr val="dk2"/>
                </a:solidFill>
                <a:latin typeface="IBM Plex Sans Light"/>
                <a:ea typeface="IBM Plex Sans Light"/>
                <a:cs typeface="IBM Plex Sans Light"/>
                <a:sym typeface="IBM Plex Sans Light"/>
              </a:defRPr>
            </a:lvl5pPr>
            <a:lvl6pPr marL="2743200" marR="0" lvl="5" indent="-317500" algn="l" rtl="0">
              <a:lnSpc>
                <a:spcPct val="115000"/>
              </a:lnSpc>
              <a:spcBef>
                <a:spcPts val="0"/>
              </a:spcBef>
              <a:spcAft>
                <a:spcPts val="0"/>
              </a:spcAft>
              <a:buClr>
                <a:schemeClr val="dk2"/>
              </a:buClr>
              <a:buSzPts val="1400"/>
              <a:buFont typeface="IBM Plex Sans Light"/>
              <a:buChar char="■"/>
              <a:defRPr sz="1400" b="0" i="0" u="none" strike="noStrike" cap="none">
                <a:solidFill>
                  <a:schemeClr val="dk2"/>
                </a:solidFill>
                <a:latin typeface="IBM Plex Sans Light"/>
                <a:ea typeface="IBM Plex Sans Light"/>
                <a:cs typeface="IBM Plex Sans Light"/>
                <a:sym typeface="IBM Plex Sans Light"/>
              </a:defRPr>
            </a:lvl6pPr>
            <a:lvl7pPr marL="3200400" marR="0" lvl="6" indent="-317500" algn="l" rtl="0">
              <a:lnSpc>
                <a:spcPct val="115000"/>
              </a:lnSpc>
              <a:spcBef>
                <a:spcPts val="0"/>
              </a:spcBef>
              <a:spcAft>
                <a:spcPts val="0"/>
              </a:spcAft>
              <a:buClr>
                <a:schemeClr val="dk2"/>
              </a:buClr>
              <a:buSzPts val="1400"/>
              <a:buFont typeface="IBM Plex Sans Light"/>
              <a:buChar char="●"/>
              <a:defRPr sz="1400" b="0" i="0" u="none" strike="noStrike" cap="none">
                <a:solidFill>
                  <a:schemeClr val="dk2"/>
                </a:solidFill>
                <a:latin typeface="IBM Plex Sans Light"/>
                <a:ea typeface="IBM Plex Sans Light"/>
                <a:cs typeface="IBM Plex Sans Light"/>
                <a:sym typeface="IBM Plex Sans Light"/>
              </a:defRPr>
            </a:lvl7pPr>
            <a:lvl8pPr marL="3657600" marR="0" lvl="7" indent="-317500" algn="l" rtl="0">
              <a:lnSpc>
                <a:spcPct val="115000"/>
              </a:lnSpc>
              <a:spcBef>
                <a:spcPts val="0"/>
              </a:spcBef>
              <a:spcAft>
                <a:spcPts val="0"/>
              </a:spcAft>
              <a:buClr>
                <a:schemeClr val="dk2"/>
              </a:buClr>
              <a:buSzPts val="1400"/>
              <a:buFont typeface="IBM Plex Sans Light"/>
              <a:buChar char="○"/>
              <a:defRPr sz="1400" b="0" i="0" u="none" strike="noStrike" cap="none">
                <a:solidFill>
                  <a:schemeClr val="dk2"/>
                </a:solidFill>
                <a:latin typeface="IBM Plex Sans Light"/>
                <a:ea typeface="IBM Plex Sans Light"/>
                <a:cs typeface="IBM Plex Sans Light"/>
                <a:sym typeface="IBM Plex Sans Light"/>
              </a:defRPr>
            </a:lvl8pPr>
            <a:lvl9pPr marL="4114800" marR="0" lvl="8" indent="-317500" algn="l" rtl="0">
              <a:lnSpc>
                <a:spcPct val="115000"/>
              </a:lnSpc>
              <a:spcBef>
                <a:spcPts val="0"/>
              </a:spcBef>
              <a:spcAft>
                <a:spcPts val="0"/>
              </a:spcAft>
              <a:buClr>
                <a:schemeClr val="dk2"/>
              </a:buClr>
              <a:buSzPts val="1400"/>
              <a:buFont typeface="IBM Plex Sans Light"/>
              <a:buChar char="■"/>
              <a:defRPr sz="1400" b="0" i="0" u="none" strike="noStrike" cap="none">
                <a:solidFill>
                  <a:schemeClr val="dk2"/>
                </a:solidFill>
                <a:latin typeface="IBM Plex Sans Light"/>
                <a:ea typeface="IBM Plex Sans Light"/>
                <a:cs typeface="IBM Plex Sans Light"/>
                <a:sym typeface="IBM Plex Sans Light"/>
              </a:defRPr>
            </a:lvl9pPr>
          </a:lstStyle>
          <a:p>
            <a:endParaRPr/>
          </a:p>
        </p:txBody>
      </p:sp>
      <p:sp>
        <p:nvSpPr>
          <p:cNvPr id="8" name="Google Shape;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
          <p:cNvSpPr txBox="1">
            <a:spLocks noGrp="1"/>
          </p:cNvSpPr>
          <p:nvPr>
            <p:ph type="subTitle" idx="1"/>
          </p:nvPr>
        </p:nvSpPr>
        <p:spPr>
          <a:xfrm>
            <a:off x="311700" y="2598801"/>
            <a:ext cx="8520600" cy="18723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800"/>
              <a:buNone/>
            </a:pPr>
            <a:r>
              <a:rPr lang="en-GB" sz="3400" b="1">
                <a:solidFill>
                  <a:srgbClr val="000000"/>
                </a:solidFill>
                <a:latin typeface="Space Grotesk"/>
                <a:ea typeface="Space Grotesk"/>
                <a:cs typeface="Space Grotesk"/>
                <a:sym typeface="Space Grotesk"/>
              </a:rPr>
              <a:t>The full story </a:t>
            </a:r>
            <a:endParaRPr sz="3400" b="1">
              <a:solidFill>
                <a:srgbClr val="000000"/>
              </a:solidFill>
              <a:latin typeface="Space Grotesk"/>
              <a:ea typeface="Space Grotesk"/>
              <a:cs typeface="Space Grotesk"/>
              <a:sym typeface="Space Grotesk"/>
            </a:endParaRPr>
          </a:p>
          <a:p>
            <a:pPr marL="0" lvl="0" indent="0" algn="ctr" rtl="0">
              <a:lnSpc>
                <a:spcPct val="100000"/>
              </a:lnSpc>
              <a:spcBef>
                <a:spcPts val="0"/>
              </a:spcBef>
              <a:spcAft>
                <a:spcPts val="0"/>
              </a:spcAft>
              <a:buSzPts val="2800"/>
              <a:buNone/>
            </a:pPr>
            <a:endParaRPr>
              <a:solidFill>
                <a:srgbClr val="000000"/>
              </a:solidFill>
              <a:latin typeface="Space Grotesk"/>
              <a:ea typeface="Space Grotesk"/>
              <a:cs typeface="Space Grotesk"/>
              <a:sym typeface="Space Grotesk"/>
            </a:endParaRPr>
          </a:p>
          <a:p>
            <a:pPr marL="0" lvl="0" indent="0" algn="ctr" rtl="0">
              <a:lnSpc>
                <a:spcPct val="100000"/>
              </a:lnSpc>
              <a:spcBef>
                <a:spcPts val="0"/>
              </a:spcBef>
              <a:spcAft>
                <a:spcPts val="0"/>
              </a:spcAft>
              <a:buSzPts val="2800"/>
              <a:buNone/>
            </a:pPr>
            <a:r>
              <a:rPr lang="en-GB">
                <a:solidFill>
                  <a:srgbClr val="000000"/>
                </a:solidFill>
                <a:latin typeface="Space Grotesk"/>
                <a:ea typeface="Space Grotesk"/>
                <a:cs typeface="Space Grotesk"/>
                <a:sym typeface="Space Grotesk"/>
              </a:rPr>
              <a:t>In short time </a:t>
            </a:r>
            <a:endParaRPr>
              <a:solidFill>
                <a:srgbClr val="000000"/>
              </a:solidFill>
              <a:latin typeface="Space Grotesk"/>
              <a:ea typeface="Space Grotesk"/>
              <a:cs typeface="Space Grotesk"/>
              <a:sym typeface="Space Grotesk"/>
            </a:endParaRPr>
          </a:p>
        </p:txBody>
      </p:sp>
      <p:pic>
        <p:nvPicPr>
          <p:cNvPr id="162" name="Google Shape;162;p1"/>
          <p:cNvPicPr preferRelativeResize="0"/>
          <p:nvPr/>
        </p:nvPicPr>
        <p:blipFill rotWithShape="1">
          <a:blip r:embed="rId3">
            <a:alphaModFix/>
          </a:blip>
          <a:srcRect/>
          <a:stretch/>
        </p:blipFill>
        <p:spPr>
          <a:xfrm>
            <a:off x="2706726" y="1114675"/>
            <a:ext cx="3730548" cy="72855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2362201" y="3293374"/>
            <a:ext cx="4419599" cy="8825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2"/>
          <p:cNvSpPr txBox="1">
            <a:spLocks noGrp="1"/>
          </p:cNvSpPr>
          <p:nvPr>
            <p:ph type="subTitle" idx="1"/>
          </p:nvPr>
        </p:nvSpPr>
        <p:spPr>
          <a:xfrm>
            <a:off x="311700" y="325100"/>
            <a:ext cx="8520600" cy="4371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sz="2400" b="1">
                <a:solidFill>
                  <a:srgbClr val="000000"/>
                </a:solidFill>
                <a:latin typeface="Space Grotesk"/>
                <a:ea typeface="Space Grotesk"/>
                <a:cs typeface="Space Grotesk"/>
                <a:sym typeface="Space Grotesk"/>
              </a:rPr>
              <a:t>16 Open schooling Learning Scenario</a:t>
            </a:r>
            <a:endParaRPr sz="2400" b="1">
              <a:solidFill>
                <a:srgbClr val="000000"/>
              </a:solidFill>
              <a:latin typeface="Space Grotesk"/>
              <a:ea typeface="Space Grotesk"/>
              <a:cs typeface="Space Grotesk"/>
              <a:sym typeface="Space Grotesk"/>
            </a:endParaRPr>
          </a:p>
        </p:txBody>
      </p:sp>
      <p:cxnSp>
        <p:nvCxnSpPr>
          <p:cNvPr id="310" name="Google Shape;310;p12"/>
          <p:cNvCxnSpPr/>
          <p:nvPr/>
        </p:nvCxnSpPr>
        <p:spPr>
          <a:xfrm>
            <a:off x="315300" y="769299"/>
            <a:ext cx="765600" cy="0"/>
          </a:xfrm>
          <a:prstGeom prst="straightConnector1">
            <a:avLst/>
          </a:prstGeom>
          <a:noFill/>
          <a:ln w="38100" cap="flat" cmpd="sng">
            <a:solidFill>
              <a:srgbClr val="0F84BD"/>
            </a:solidFill>
            <a:prstDash val="solid"/>
            <a:round/>
            <a:headEnd type="none" w="sm" len="sm"/>
            <a:tailEnd type="none" w="sm" len="sm"/>
          </a:ln>
        </p:spPr>
      </p:cxnSp>
      <p:sp>
        <p:nvSpPr>
          <p:cNvPr id="311" name="Google Shape;311;p12"/>
          <p:cNvSpPr txBox="1"/>
          <p:nvPr/>
        </p:nvSpPr>
        <p:spPr>
          <a:xfrm>
            <a:off x="315301" y="1170800"/>
            <a:ext cx="7559100" cy="25428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000000"/>
              </a:buClr>
              <a:buSzPts val="1600"/>
              <a:buFont typeface="Arial"/>
              <a:buNone/>
            </a:pPr>
            <a:endParaRPr sz="1600" b="0" i="0" u="none" strike="noStrike" cap="none">
              <a:solidFill>
                <a:schemeClr val="dk1"/>
              </a:solidFill>
              <a:highlight>
                <a:srgbClr val="FFFFFF"/>
              </a:highlight>
              <a:latin typeface="IBM Plex Sans Light"/>
              <a:ea typeface="IBM Plex Sans Light"/>
              <a:cs typeface="IBM Plex Sans Light"/>
              <a:sym typeface="IBM Plex Sans Light"/>
            </a:endParaRPr>
          </a:p>
        </p:txBody>
      </p:sp>
      <p:pic>
        <p:nvPicPr>
          <p:cNvPr id="312" name="Google Shape;312;p12"/>
          <p:cNvPicPr preferRelativeResize="0"/>
          <p:nvPr/>
        </p:nvPicPr>
        <p:blipFill rotWithShape="1">
          <a:blip r:embed="rId3">
            <a:alphaModFix/>
          </a:blip>
          <a:srcRect/>
          <a:stretch/>
        </p:blipFill>
        <p:spPr>
          <a:xfrm>
            <a:off x="8584950" y="4603100"/>
            <a:ext cx="433950" cy="413925"/>
          </a:xfrm>
          <a:prstGeom prst="rect">
            <a:avLst/>
          </a:prstGeom>
          <a:noFill/>
          <a:ln>
            <a:noFill/>
          </a:ln>
        </p:spPr>
      </p:pic>
      <p:pic>
        <p:nvPicPr>
          <p:cNvPr id="313" name="Google Shape;313;p12"/>
          <p:cNvPicPr preferRelativeResize="0"/>
          <p:nvPr/>
        </p:nvPicPr>
        <p:blipFill rotWithShape="1">
          <a:blip r:embed="rId4">
            <a:alphaModFix/>
          </a:blip>
          <a:srcRect/>
          <a:stretch/>
        </p:blipFill>
        <p:spPr>
          <a:xfrm>
            <a:off x="311700" y="846937"/>
            <a:ext cx="4094665" cy="2599034"/>
          </a:xfrm>
          <a:prstGeom prst="rect">
            <a:avLst/>
          </a:prstGeom>
          <a:noFill/>
          <a:ln>
            <a:noFill/>
          </a:ln>
        </p:spPr>
      </p:pic>
      <p:pic>
        <p:nvPicPr>
          <p:cNvPr id="314" name="Google Shape;314;p12"/>
          <p:cNvPicPr preferRelativeResize="0"/>
          <p:nvPr/>
        </p:nvPicPr>
        <p:blipFill rotWithShape="1">
          <a:blip r:embed="rId5">
            <a:alphaModFix/>
          </a:blip>
          <a:srcRect/>
          <a:stretch/>
        </p:blipFill>
        <p:spPr>
          <a:xfrm>
            <a:off x="311700" y="3445971"/>
            <a:ext cx="4094665" cy="1460846"/>
          </a:xfrm>
          <a:prstGeom prst="rect">
            <a:avLst/>
          </a:prstGeom>
          <a:noFill/>
          <a:ln>
            <a:noFill/>
          </a:ln>
        </p:spPr>
      </p:pic>
      <p:pic>
        <p:nvPicPr>
          <p:cNvPr id="315" name="Google Shape;315;p12"/>
          <p:cNvPicPr preferRelativeResize="0"/>
          <p:nvPr/>
        </p:nvPicPr>
        <p:blipFill rotWithShape="1">
          <a:blip r:embed="rId6">
            <a:alphaModFix/>
          </a:blip>
          <a:srcRect/>
          <a:stretch/>
        </p:blipFill>
        <p:spPr>
          <a:xfrm>
            <a:off x="4406365" y="846937"/>
            <a:ext cx="4001655" cy="2604453"/>
          </a:xfrm>
          <a:prstGeom prst="rect">
            <a:avLst/>
          </a:prstGeom>
          <a:noFill/>
          <a:ln>
            <a:noFill/>
          </a:ln>
        </p:spPr>
      </p:pic>
      <p:pic>
        <p:nvPicPr>
          <p:cNvPr id="316" name="Google Shape;316;p12"/>
          <p:cNvPicPr preferRelativeResize="0"/>
          <p:nvPr/>
        </p:nvPicPr>
        <p:blipFill rotWithShape="1">
          <a:blip r:embed="rId7">
            <a:alphaModFix/>
          </a:blip>
          <a:srcRect/>
          <a:stretch/>
        </p:blipFill>
        <p:spPr>
          <a:xfrm>
            <a:off x="4406365" y="3445971"/>
            <a:ext cx="1379594" cy="146084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3"/>
          <p:cNvSpPr txBox="1">
            <a:spLocks noGrp="1"/>
          </p:cNvSpPr>
          <p:nvPr>
            <p:ph type="subTitle" idx="1"/>
          </p:nvPr>
        </p:nvSpPr>
        <p:spPr>
          <a:xfrm>
            <a:off x="311700" y="325100"/>
            <a:ext cx="8520600" cy="4371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sz="2400" b="1">
                <a:solidFill>
                  <a:srgbClr val="000000"/>
                </a:solidFill>
                <a:latin typeface="Space Grotesk"/>
                <a:ea typeface="Space Grotesk"/>
                <a:cs typeface="Space Grotesk"/>
                <a:sym typeface="Space Grotesk"/>
              </a:rPr>
              <a:t>Integrate – the Navigator </a:t>
            </a:r>
            <a:endParaRPr sz="2400" b="1">
              <a:solidFill>
                <a:srgbClr val="000000"/>
              </a:solidFill>
              <a:latin typeface="Space Grotesk"/>
              <a:ea typeface="Space Grotesk"/>
              <a:cs typeface="Space Grotesk"/>
              <a:sym typeface="Space Grotesk"/>
            </a:endParaRPr>
          </a:p>
        </p:txBody>
      </p:sp>
      <p:cxnSp>
        <p:nvCxnSpPr>
          <p:cNvPr id="322" name="Google Shape;322;p13"/>
          <p:cNvCxnSpPr/>
          <p:nvPr/>
        </p:nvCxnSpPr>
        <p:spPr>
          <a:xfrm>
            <a:off x="315300" y="769299"/>
            <a:ext cx="765600" cy="0"/>
          </a:xfrm>
          <a:prstGeom prst="straightConnector1">
            <a:avLst/>
          </a:prstGeom>
          <a:noFill/>
          <a:ln w="38100" cap="flat" cmpd="sng">
            <a:solidFill>
              <a:srgbClr val="0F84BD"/>
            </a:solidFill>
            <a:prstDash val="solid"/>
            <a:round/>
            <a:headEnd type="none" w="sm" len="sm"/>
            <a:tailEnd type="none" w="sm" len="sm"/>
          </a:ln>
        </p:spPr>
      </p:cxnSp>
      <p:sp>
        <p:nvSpPr>
          <p:cNvPr id="323" name="Google Shape;323;p13"/>
          <p:cNvSpPr txBox="1"/>
          <p:nvPr/>
        </p:nvSpPr>
        <p:spPr>
          <a:xfrm>
            <a:off x="533383" y="1256626"/>
            <a:ext cx="7559100" cy="30156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chemeClr val="dk1"/>
              </a:buClr>
              <a:buSzPts val="1100"/>
              <a:buFont typeface="Arial"/>
              <a:buNone/>
            </a:pPr>
            <a:endParaRPr sz="1400" b="0" i="0" u="none" strike="noStrike" cap="none">
              <a:solidFill>
                <a:schemeClr val="dk1"/>
              </a:solidFill>
              <a:latin typeface="IBM Plex Sans Light"/>
              <a:ea typeface="IBM Plex Sans Light"/>
              <a:cs typeface="IBM Plex Sans Light"/>
              <a:sym typeface="IBM Plex Sans Light"/>
            </a:endParaRPr>
          </a:p>
        </p:txBody>
      </p:sp>
      <p:pic>
        <p:nvPicPr>
          <p:cNvPr id="324" name="Google Shape;324;p13"/>
          <p:cNvPicPr preferRelativeResize="0"/>
          <p:nvPr/>
        </p:nvPicPr>
        <p:blipFill rotWithShape="1">
          <a:blip r:embed="rId3">
            <a:alphaModFix/>
          </a:blip>
          <a:srcRect/>
          <a:stretch/>
        </p:blipFill>
        <p:spPr>
          <a:xfrm>
            <a:off x="8584950" y="4603100"/>
            <a:ext cx="433950" cy="413925"/>
          </a:xfrm>
          <a:prstGeom prst="rect">
            <a:avLst/>
          </a:prstGeom>
          <a:noFill/>
          <a:ln>
            <a:noFill/>
          </a:ln>
        </p:spPr>
      </p:pic>
      <p:pic>
        <p:nvPicPr>
          <p:cNvPr id="325" name="Google Shape;325;p13"/>
          <p:cNvPicPr preferRelativeResize="0"/>
          <p:nvPr/>
        </p:nvPicPr>
        <p:blipFill rotWithShape="1">
          <a:blip r:embed="rId4">
            <a:alphaModFix/>
          </a:blip>
          <a:srcRect/>
          <a:stretch/>
        </p:blipFill>
        <p:spPr>
          <a:xfrm>
            <a:off x="311700" y="776400"/>
            <a:ext cx="3522616" cy="4283825"/>
          </a:xfrm>
          <a:prstGeom prst="rect">
            <a:avLst/>
          </a:prstGeom>
          <a:noFill/>
          <a:ln>
            <a:noFill/>
          </a:ln>
        </p:spPr>
      </p:pic>
      <p:pic>
        <p:nvPicPr>
          <p:cNvPr id="326" name="Google Shape;326;p13"/>
          <p:cNvPicPr preferRelativeResize="0"/>
          <p:nvPr/>
        </p:nvPicPr>
        <p:blipFill>
          <a:blip r:embed="rId5">
            <a:alphaModFix/>
          </a:blip>
          <a:stretch>
            <a:fillRect/>
          </a:stretch>
        </p:blipFill>
        <p:spPr>
          <a:xfrm>
            <a:off x="3917950" y="819925"/>
            <a:ext cx="4373375" cy="3154950"/>
          </a:xfrm>
          <a:prstGeom prst="rect">
            <a:avLst/>
          </a:prstGeom>
          <a:noFill/>
          <a:ln>
            <a:noFill/>
          </a:ln>
        </p:spPr>
      </p:pic>
      <p:pic>
        <p:nvPicPr>
          <p:cNvPr id="327" name="Google Shape;327;p13"/>
          <p:cNvPicPr preferRelativeResize="0"/>
          <p:nvPr/>
        </p:nvPicPr>
        <p:blipFill>
          <a:blip r:embed="rId6">
            <a:alphaModFix/>
          </a:blip>
          <a:stretch>
            <a:fillRect/>
          </a:stretch>
        </p:blipFill>
        <p:spPr>
          <a:xfrm>
            <a:off x="5131200" y="3390375"/>
            <a:ext cx="3453750" cy="131277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subTitle" idx="1"/>
          </p:nvPr>
        </p:nvSpPr>
        <p:spPr>
          <a:xfrm>
            <a:off x="311700" y="325100"/>
            <a:ext cx="8520600" cy="4371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sz="2400" b="1">
                <a:solidFill>
                  <a:srgbClr val="000000"/>
                </a:solidFill>
                <a:latin typeface="Space Grotesk"/>
                <a:ea typeface="Space Grotesk"/>
                <a:cs typeface="Space Grotesk"/>
                <a:sym typeface="Space Grotesk"/>
              </a:rPr>
              <a:t>Integrate – the Navigator </a:t>
            </a:r>
            <a:endParaRPr sz="2400" b="1">
              <a:solidFill>
                <a:srgbClr val="000000"/>
              </a:solidFill>
              <a:latin typeface="Space Grotesk"/>
              <a:ea typeface="Space Grotesk"/>
              <a:cs typeface="Space Grotesk"/>
              <a:sym typeface="Space Grotesk"/>
            </a:endParaRPr>
          </a:p>
        </p:txBody>
      </p:sp>
      <p:cxnSp>
        <p:nvCxnSpPr>
          <p:cNvPr id="333" name="Google Shape;333;p14"/>
          <p:cNvCxnSpPr/>
          <p:nvPr/>
        </p:nvCxnSpPr>
        <p:spPr>
          <a:xfrm>
            <a:off x="315300" y="769299"/>
            <a:ext cx="765600" cy="0"/>
          </a:xfrm>
          <a:prstGeom prst="straightConnector1">
            <a:avLst/>
          </a:prstGeom>
          <a:noFill/>
          <a:ln w="38100" cap="flat" cmpd="sng">
            <a:solidFill>
              <a:srgbClr val="0F84BD"/>
            </a:solidFill>
            <a:prstDash val="solid"/>
            <a:round/>
            <a:headEnd type="none" w="sm" len="sm"/>
            <a:tailEnd type="none" w="sm" len="sm"/>
          </a:ln>
        </p:spPr>
      </p:cxnSp>
      <p:pic>
        <p:nvPicPr>
          <p:cNvPr id="334" name="Google Shape;334;p14"/>
          <p:cNvPicPr preferRelativeResize="0"/>
          <p:nvPr/>
        </p:nvPicPr>
        <p:blipFill rotWithShape="1">
          <a:blip r:embed="rId3">
            <a:alphaModFix/>
          </a:blip>
          <a:srcRect/>
          <a:stretch/>
        </p:blipFill>
        <p:spPr>
          <a:xfrm>
            <a:off x="8584950" y="4603100"/>
            <a:ext cx="433950" cy="413925"/>
          </a:xfrm>
          <a:prstGeom prst="rect">
            <a:avLst/>
          </a:prstGeom>
          <a:noFill/>
          <a:ln>
            <a:noFill/>
          </a:ln>
        </p:spPr>
      </p:pic>
      <p:pic>
        <p:nvPicPr>
          <p:cNvPr id="335" name="Google Shape;335;p14"/>
          <p:cNvPicPr preferRelativeResize="0"/>
          <p:nvPr/>
        </p:nvPicPr>
        <p:blipFill rotWithShape="1">
          <a:blip r:embed="rId4">
            <a:alphaModFix/>
          </a:blip>
          <a:srcRect/>
          <a:stretch/>
        </p:blipFill>
        <p:spPr>
          <a:xfrm>
            <a:off x="5316758" y="843661"/>
            <a:ext cx="3827233" cy="1753398"/>
          </a:xfrm>
          <a:prstGeom prst="rect">
            <a:avLst/>
          </a:prstGeom>
          <a:noFill/>
          <a:ln>
            <a:noFill/>
          </a:ln>
        </p:spPr>
      </p:pic>
      <p:pic>
        <p:nvPicPr>
          <p:cNvPr id="336" name="Google Shape;336;p14"/>
          <p:cNvPicPr preferRelativeResize="0"/>
          <p:nvPr/>
        </p:nvPicPr>
        <p:blipFill>
          <a:blip r:embed="rId5">
            <a:alphaModFix/>
          </a:blip>
          <a:stretch>
            <a:fillRect/>
          </a:stretch>
        </p:blipFill>
        <p:spPr>
          <a:xfrm>
            <a:off x="222800" y="843638"/>
            <a:ext cx="5033200" cy="4225524"/>
          </a:xfrm>
          <a:prstGeom prst="rect">
            <a:avLst/>
          </a:prstGeom>
          <a:noFill/>
          <a:ln>
            <a:noFill/>
          </a:ln>
        </p:spPr>
      </p:pic>
      <p:pic>
        <p:nvPicPr>
          <p:cNvPr id="337" name="Google Shape;337;p14"/>
          <p:cNvPicPr preferRelativeResize="0"/>
          <p:nvPr/>
        </p:nvPicPr>
        <p:blipFill>
          <a:blip r:embed="rId6">
            <a:alphaModFix/>
          </a:blip>
          <a:stretch>
            <a:fillRect/>
          </a:stretch>
        </p:blipFill>
        <p:spPr>
          <a:xfrm>
            <a:off x="5316750" y="2678509"/>
            <a:ext cx="3482381" cy="210554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5"/>
          <p:cNvSpPr txBox="1">
            <a:spLocks noGrp="1"/>
          </p:cNvSpPr>
          <p:nvPr>
            <p:ph type="subTitle" idx="1"/>
          </p:nvPr>
        </p:nvSpPr>
        <p:spPr>
          <a:xfrm>
            <a:off x="315300" y="332199"/>
            <a:ext cx="8520600" cy="4371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sz="2400" b="1">
                <a:solidFill>
                  <a:srgbClr val="000000"/>
                </a:solidFill>
                <a:latin typeface="Space Grotesk"/>
                <a:ea typeface="Space Grotesk"/>
                <a:cs typeface="Space Grotesk"/>
                <a:sym typeface="Space Grotesk"/>
              </a:rPr>
              <a:t>Support : 10 Open schooling Hubs  </a:t>
            </a:r>
            <a:endParaRPr sz="2400" b="1">
              <a:solidFill>
                <a:srgbClr val="000000"/>
              </a:solidFill>
              <a:latin typeface="Space Grotesk"/>
              <a:ea typeface="Space Grotesk"/>
              <a:cs typeface="Space Grotesk"/>
              <a:sym typeface="Space Grotesk"/>
            </a:endParaRPr>
          </a:p>
        </p:txBody>
      </p:sp>
      <p:cxnSp>
        <p:nvCxnSpPr>
          <p:cNvPr id="386" name="Google Shape;386;p15"/>
          <p:cNvCxnSpPr/>
          <p:nvPr/>
        </p:nvCxnSpPr>
        <p:spPr>
          <a:xfrm>
            <a:off x="315300" y="769299"/>
            <a:ext cx="765600" cy="0"/>
          </a:xfrm>
          <a:prstGeom prst="straightConnector1">
            <a:avLst/>
          </a:prstGeom>
          <a:noFill/>
          <a:ln w="38100" cap="flat" cmpd="sng">
            <a:solidFill>
              <a:srgbClr val="0F84BD"/>
            </a:solidFill>
            <a:prstDash val="solid"/>
            <a:round/>
            <a:headEnd type="none" w="sm" len="sm"/>
            <a:tailEnd type="none" w="sm" len="sm"/>
          </a:ln>
        </p:spPr>
      </p:cxnSp>
      <p:sp>
        <p:nvSpPr>
          <p:cNvPr id="387" name="Google Shape;387;p15"/>
          <p:cNvSpPr txBox="1"/>
          <p:nvPr/>
        </p:nvSpPr>
        <p:spPr>
          <a:xfrm>
            <a:off x="5377996" y="902530"/>
            <a:ext cx="3299869" cy="2815134"/>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None/>
            </a:pPr>
            <a:r>
              <a:rPr lang="en-GB" sz="1400" b="0" i="0" u="none" strike="noStrike" cap="none">
                <a:solidFill>
                  <a:srgbClr val="000000"/>
                </a:solidFill>
                <a:latin typeface="IBM Plex Sans"/>
                <a:ea typeface="IBM Plex Sans"/>
                <a:cs typeface="IBM Plex Sans"/>
                <a:sym typeface="IBM Plex Sans"/>
              </a:rPr>
              <a:t>150 schools in </a:t>
            </a:r>
            <a:r>
              <a:rPr lang="en-GB" sz="1400" b="1" i="0" u="none" strike="noStrike" cap="none">
                <a:solidFill>
                  <a:srgbClr val="000000"/>
                </a:solidFill>
                <a:latin typeface="IBM Plex Sans"/>
                <a:ea typeface="IBM Plex Sans"/>
                <a:cs typeface="IBM Plex Sans"/>
                <a:sym typeface="IBM Plex Sans"/>
              </a:rPr>
              <a:t>Greece, Hungary, Israel, The Netherlands, Poland, Portugal, Romania, Spain, Sweden and the UK</a:t>
            </a:r>
            <a:r>
              <a:rPr lang="en-GB" sz="1400" b="0" i="0" u="none" strike="noStrike" cap="none">
                <a:solidFill>
                  <a:srgbClr val="000000"/>
                </a:solidFill>
                <a:latin typeface="IBM Plex Sans"/>
                <a:ea typeface="IBM Plex Sans"/>
                <a:cs typeface="IBM Plex Sans"/>
                <a:sym typeface="IBM Plex Sans"/>
              </a:rPr>
              <a:t> </a:t>
            </a:r>
            <a:endParaRPr sz="1400" b="0" i="0" u="none" strike="noStrike" cap="none">
              <a:solidFill>
                <a:schemeClr val="dk1"/>
              </a:solidFill>
              <a:latin typeface="IBM Plex Sans Light"/>
              <a:ea typeface="IBM Plex Sans Light"/>
              <a:cs typeface="IBM Plex Sans Light"/>
              <a:sym typeface="IBM Plex Sans Light"/>
            </a:endParaRPr>
          </a:p>
        </p:txBody>
      </p:sp>
      <p:pic>
        <p:nvPicPr>
          <p:cNvPr id="388" name="Google Shape;388;p15"/>
          <p:cNvPicPr preferRelativeResize="0"/>
          <p:nvPr/>
        </p:nvPicPr>
        <p:blipFill rotWithShape="1">
          <a:blip r:embed="rId3">
            <a:alphaModFix/>
          </a:blip>
          <a:srcRect/>
          <a:stretch/>
        </p:blipFill>
        <p:spPr>
          <a:xfrm>
            <a:off x="8584950" y="4603100"/>
            <a:ext cx="433950" cy="413925"/>
          </a:xfrm>
          <a:prstGeom prst="rect">
            <a:avLst/>
          </a:prstGeom>
          <a:noFill/>
          <a:ln>
            <a:noFill/>
          </a:ln>
        </p:spPr>
      </p:pic>
      <p:pic>
        <p:nvPicPr>
          <p:cNvPr id="389" name="Google Shape;389;p15"/>
          <p:cNvPicPr preferRelativeResize="0"/>
          <p:nvPr/>
        </p:nvPicPr>
        <p:blipFill rotWithShape="1">
          <a:blip r:embed="rId4">
            <a:alphaModFix/>
          </a:blip>
          <a:srcRect/>
          <a:stretch/>
        </p:blipFill>
        <p:spPr>
          <a:xfrm>
            <a:off x="5315965" y="2133562"/>
            <a:ext cx="3423929" cy="3166745"/>
          </a:xfrm>
          <a:prstGeom prst="rect">
            <a:avLst/>
          </a:prstGeom>
          <a:noFill/>
          <a:ln>
            <a:noFill/>
          </a:ln>
        </p:spPr>
      </p:pic>
      <p:pic>
        <p:nvPicPr>
          <p:cNvPr id="390" name="Google Shape;390;p15" descr="Network graph of the 42 NeFo workshops from 2010 to 2018. The institution nodes are coloured according to their assigned category, with their size reflecting the betweenness centrality of an institution; the institution node borders represent the country of origin of the institutions; the lines are coloured according to the number of participants from the institutions in a workshop, the participant number is not considered within any line statistics."/>
          <p:cNvPicPr preferRelativeResize="0"/>
          <p:nvPr/>
        </p:nvPicPr>
        <p:blipFill rotWithShape="1">
          <a:blip r:embed="rId5">
            <a:alphaModFix/>
          </a:blip>
          <a:srcRect/>
          <a:stretch/>
        </p:blipFill>
        <p:spPr>
          <a:xfrm>
            <a:off x="559019" y="902530"/>
            <a:ext cx="3811941" cy="246206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7"/>
          <p:cNvSpPr txBox="1">
            <a:spLocks noGrp="1"/>
          </p:cNvSpPr>
          <p:nvPr>
            <p:ph type="subTitle" idx="1"/>
          </p:nvPr>
        </p:nvSpPr>
        <p:spPr>
          <a:xfrm>
            <a:off x="311700" y="325100"/>
            <a:ext cx="8520600" cy="4371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sz="2400" b="1">
                <a:solidFill>
                  <a:srgbClr val="000000"/>
                </a:solidFill>
                <a:latin typeface="Space Grotesk"/>
                <a:ea typeface="Space Grotesk"/>
                <a:cs typeface="Space Grotesk"/>
                <a:sym typeface="Space Grotesk"/>
              </a:rPr>
              <a:t>Scale - Open schooling MOOC</a:t>
            </a:r>
            <a:endParaRPr sz="2400" b="1">
              <a:solidFill>
                <a:srgbClr val="000000"/>
              </a:solidFill>
              <a:latin typeface="Space Grotesk"/>
              <a:ea typeface="Space Grotesk"/>
              <a:cs typeface="Space Grotesk"/>
              <a:sym typeface="Space Grotesk"/>
            </a:endParaRPr>
          </a:p>
        </p:txBody>
      </p:sp>
      <p:cxnSp>
        <p:nvCxnSpPr>
          <p:cNvPr id="396" name="Google Shape;396;p17"/>
          <p:cNvCxnSpPr/>
          <p:nvPr/>
        </p:nvCxnSpPr>
        <p:spPr>
          <a:xfrm>
            <a:off x="315300" y="769299"/>
            <a:ext cx="765600" cy="0"/>
          </a:xfrm>
          <a:prstGeom prst="straightConnector1">
            <a:avLst/>
          </a:prstGeom>
          <a:noFill/>
          <a:ln w="38100" cap="flat" cmpd="sng">
            <a:solidFill>
              <a:srgbClr val="0F84BD"/>
            </a:solidFill>
            <a:prstDash val="solid"/>
            <a:round/>
            <a:headEnd type="none" w="sm" len="sm"/>
            <a:tailEnd type="none" w="sm" len="sm"/>
          </a:ln>
        </p:spPr>
      </p:cxnSp>
      <p:sp>
        <p:nvSpPr>
          <p:cNvPr id="397" name="Google Shape;397;p17"/>
          <p:cNvSpPr txBox="1"/>
          <p:nvPr/>
        </p:nvSpPr>
        <p:spPr>
          <a:xfrm>
            <a:off x="533383" y="1256626"/>
            <a:ext cx="7559100" cy="30156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chemeClr val="dk1"/>
              </a:buClr>
              <a:buSzPts val="1100"/>
              <a:buFont typeface="Arial"/>
              <a:buNone/>
            </a:pPr>
            <a:endParaRPr sz="1400" b="0" i="0" u="none" strike="noStrike" cap="none">
              <a:solidFill>
                <a:schemeClr val="dk1"/>
              </a:solidFill>
              <a:latin typeface="IBM Plex Sans Light"/>
              <a:ea typeface="IBM Plex Sans Light"/>
              <a:cs typeface="IBM Plex Sans Light"/>
              <a:sym typeface="IBM Plex Sans Light"/>
            </a:endParaRPr>
          </a:p>
        </p:txBody>
      </p:sp>
      <p:pic>
        <p:nvPicPr>
          <p:cNvPr id="398" name="Google Shape;398;p17"/>
          <p:cNvPicPr preferRelativeResize="0"/>
          <p:nvPr/>
        </p:nvPicPr>
        <p:blipFill rotWithShape="1">
          <a:blip r:embed="rId3">
            <a:alphaModFix/>
          </a:blip>
          <a:srcRect/>
          <a:stretch/>
        </p:blipFill>
        <p:spPr>
          <a:xfrm>
            <a:off x="8584950" y="4603100"/>
            <a:ext cx="433950" cy="413925"/>
          </a:xfrm>
          <a:prstGeom prst="rect">
            <a:avLst/>
          </a:prstGeom>
          <a:noFill/>
          <a:ln>
            <a:noFill/>
          </a:ln>
        </p:spPr>
      </p:pic>
      <p:pic>
        <p:nvPicPr>
          <p:cNvPr id="399" name="Google Shape;399;p17"/>
          <p:cNvPicPr preferRelativeResize="0"/>
          <p:nvPr/>
        </p:nvPicPr>
        <p:blipFill rotWithShape="1">
          <a:blip r:embed="rId4">
            <a:alphaModFix/>
          </a:blip>
          <a:srcRect/>
          <a:stretch/>
        </p:blipFill>
        <p:spPr>
          <a:xfrm>
            <a:off x="153907" y="1095261"/>
            <a:ext cx="8864993" cy="4337288"/>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8"/>
          <p:cNvSpPr txBox="1">
            <a:spLocks noGrp="1"/>
          </p:cNvSpPr>
          <p:nvPr>
            <p:ph type="subTitle" idx="1"/>
          </p:nvPr>
        </p:nvSpPr>
        <p:spPr>
          <a:xfrm>
            <a:off x="311700" y="325100"/>
            <a:ext cx="8520600" cy="4371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sz="2400" b="1">
                <a:solidFill>
                  <a:srgbClr val="000000"/>
                </a:solidFill>
                <a:latin typeface="Space Grotesk"/>
                <a:ea typeface="Space Grotesk"/>
                <a:cs typeface="Space Grotesk"/>
                <a:sym typeface="Space Grotesk"/>
              </a:rPr>
              <a:t>Collaborate </a:t>
            </a:r>
            <a:endParaRPr sz="2400" b="1">
              <a:solidFill>
                <a:srgbClr val="000000"/>
              </a:solidFill>
              <a:latin typeface="Space Grotesk"/>
              <a:ea typeface="Space Grotesk"/>
              <a:cs typeface="Space Grotesk"/>
              <a:sym typeface="Space Grotesk"/>
            </a:endParaRPr>
          </a:p>
        </p:txBody>
      </p:sp>
      <p:cxnSp>
        <p:nvCxnSpPr>
          <p:cNvPr id="405" name="Google Shape;405;p18"/>
          <p:cNvCxnSpPr/>
          <p:nvPr/>
        </p:nvCxnSpPr>
        <p:spPr>
          <a:xfrm>
            <a:off x="315300" y="769299"/>
            <a:ext cx="765600" cy="0"/>
          </a:xfrm>
          <a:prstGeom prst="straightConnector1">
            <a:avLst/>
          </a:prstGeom>
          <a:noFill/>
          <a:ln w="38100" cap="flat" cmpd="sng">
            <a:solidFill>
              <a:srgbClr val="0F84BD"/>
            </a:solidFill>
            <a:prstDash val="solid"/>
            <a:round/>
            <a:headEnd type="none" w="sm" len="sm"/>
            <a:tailEnd type="none" w="sm" len="sm"/>
          </a:ln>
        </p:spPr>
      </p:cxnSp>
      <p:sp>
        <p:nvSpPr>
          <p:cNvPr id="406" name="Google Shape;406;p18"/>
          <p:cNvSpPr txBox="1"/>
          <p:nvPr/>
        </p:nvSpPr>
        <p:spPr>
          <a:xfrm>
            <a:off x="315301" y="1170800"/>
            <a:ext cx="7559100" cy="30156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chemeClr val="dk1"/>
              </a:buClr>
              <a:buSzPts val="1100"/>
              <a:buFont typeface="Arial"/>
              <a:buNone/>
            </a:pPr>
            <a:endParaRPr sz="1400" b="0" i="0" u="none" strike="noStrike" cap="none">
              <a:solidFill>
                <a:schemeClr val="dk1"/>
              </a:solidFill>
              <a:latin typeface="IBM Plex Sans Light"/>
              <a:ea typeface="IBM Plex Sans Light"/>
              <a:cs typeface="IBM Plex Sans Light"/>
              <a:sym typeface="IBM Plex Sans Light"/>
            </a:endParaRPr>
          </a:p>
        </p:txBody>
      </p:sp>
      <p:pic>
        <p:nvPicPr>
          <p:cNvPr id="407" name="Google Shape;407;p18"/>
          <p:cNvPicPr preferRelativeResize="0"/>
          <p:nvPr/>
        </p:nvPicPr>
        <p:blipFill rotWithShape="1">
          <a:blip r:embed="rId3">
            <a:alphaModFix/>
          </a:blip>
          <a:srcRect/>
          <a:stretch/>
        </p:blipFill>
        <p:spPr>
          <a:xfrm>
            <a:off x="8584950" y="4603100"/>
            <a:ext cx="433950" cy="413925"/>
          </a:xfrm>
          <a:prstGeom prst="rect">
            <a:avLst/>
          </a:prstGeom>
          <a:noFill/>
          <a:ln>
            <a:noFill/>
          </a:ln>
        </p:spPr>
      </p:pic>
      <p:pic>
        <p:nvPicPr>
          <p:cNvPr id="408" name="Google Shape;408;p18"/>
          <p:cNvPicPr preferRelativeResize="0"/>
          <p:nvPr/>
        </p:nvPicPr>
        <p:blipFill rotWithShape="1">
          <a:blip r:embed="rId4">
            <a:alphaModFix/>
          </a:blip>
          <a:srcRect/>
          <a:stretch/>
        </p:blipFill>
        <p:spPr>
          <a:xfrm>
            <a:off x="2749354" y="268677"/>
            <a:ext cx="6394646" cy="481984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g134a0690868_0_522"/>
          <p:cNvPicPr preferRelativeResize="0"/>
          <p:nvPr/>
        </p:nvPicPr>
        <p:blipFill rotWithShape="1">
          <a:blip r:embed="rId3">
            <a:alphaModFix/>
          </a:blip>
          <a:srcRect/>
          <a:stretch/>
        </p:blipFill>
        <p:spPr>
          <a:xfrm>
            <a:off x="1913550" y="1768800"/>
            <a:ext cx="5131026" cy="1369500"/>
          </a:xfrm>
          <a:prstGeom prst="rect">
            <a:avLst/>
          </a:prstGeom>
          <a:noFill/>
          <a:ln>
            <a:noFill/>
          </a:ln>
        </p:spPr>
      </p:pic>
      <p:sp>
        <p:nvSpPr>
          <p:cNvPr id="440" name="Google Shape;440;g134a0690868_0_522"/>
          <p:cNvSpPr txBox="1">
            <a:spLocks noGrp="1"/>
          </p:cNvSpPr>
          <p:nvPr>
            <p:ph type="body" idx="1"/>
          </p:nvPr>
        </p:nvSpPr>
        <p:spPr>
          <a:xfrm>
            <a:off x="2107563" y="1891425"/>
            <a:ext cx="4743000" cy="1143600"/>
          </a:xfrm>
          <a:prstGeom prst="rect">
            <a:avLst/>
          </a:prstGeom>
          <a:noFill/>
          <a:ln>
            <a:noFill/>
          </a:ln>
        </p:spPr>
        <p:txBody>
          <a:bodyPr spcFirstLastPara="1" wrap="square" lIns="0" tIns="0" rIns="0" bIns="0" anchor="ctr" anchorCtr="0">
            <a:noAutofit/>
          </a:bodyPr>
          <a:lstStyle/>
          <a:p>
            <a:pPr marL="0" lvl="0" indent="0" algn="ctr" rtl="0">
              <a:lnSpc>
                <a:spcPct val="75000"/>
              </a:lnSpc>
              <a:spcBef>
                <a:spcPts val="1200"/>
              </a:spcBef>
              <a:spcAft>
                <a:spcPts val="1200"/>
              </a:spcAft>
              <a:buSzPts val="1800"/>
              <a:buNone/>
            </a:pPr>
            <a:r>
              <a:rPr lang="en-GB" sz="2800" b="1">
                <a:solidFill>
                  <a:srgbClr val="FFFFFF"/>
                </a:solidFill>
                <a:latin typeface="Space Grotesk"/>
                <a:ea typeface="Space Grotesk"/>
                <a:cs typeface="Space Grotesk"/>
                <a:sym typeface="Space Grotesk"/>
              </a:rPr>
              <a:t>Questions? </a:t>
            </a:r>
            <a:endParaRPr sz="2800" b="1">
              <a:solidFill>
                <a:srgbClr val="FFFFFF"/>
              </a:solidFill>
              <a:latin typeface="Space Grotesk"/>
              <a:ea typeface="Space Grotesk"/>
              <a:cs typeface="Space Grotesk"/>
              <a:sym typeface="Space Grotesk"/>
            </a:endParaRPr>
          </a:p>
        </p:txBody>
      </p:sp>
      <p:pic>
        <p:nvPicPr>
          <p:cNvPr id="441" name="Google Shape;441;g134a0690868_0_522"/>
          <p:cNvPicPr preferRelativeResize="0"/>
          <p:nvPr/>
        </p:nvPicPr>
        <p:blipFill rotWithShape="1">
          <a:blip r:embed="rId4">
            <a:alphaModFix/>
          </a:blip>
          <a:srcRect/>
          <a:stretch/>
        </p:blipFill>
        <p:spPr>
          <a:xfrm>
            <a:off x="8584950" y="4603100"/>
            <a:ext cx="433950" cy="41392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42"/>
          <p:cNvPicPr preferRelativeResize="0"/>
          <p:nvPr/>
        </p:nvPicPr>
        <p:blipFill>
          <a:blip r:embed="rId3">
            <a:alphaModFix/>
          </a:blip>
          <a:stretch>
            <a:fillRect/>
          </a:stretch>
        </p:blipFill>
        <p:spPr>
          <a:xfrm>
            <a:off x="8584950" y="4603100"/>
            <a:ext cx="433950" cy="413925"/>
          </a:xfrm>
          <a:prstGeom prst="rect">
            <a:avLst/>
          </a:prstGeom>
          <a:noFill/>
          <a:ln>
            <a:noFill/>
          </a:ln>
        </p:spPr>
      </p:pic>
      <p:pic>
        <p:nvPicPr>
          <p:cNvPr id="617" name="Google Shape;617;p42"/>
          <p:cNvPicPr preferRelativeResize="0"/>
          <p:nvPr/>
        </p:nvPicPr>
        <p:blipFill>
          <a:blip r:embed="rId4">
            <a:alphaModFix/>
          </a:blip>
          <a:stretch>
            <a:fillRect/>
          </a:stretch>
        </p:blipFill>
        <p:spPr>
          <a:xfrm>
            <a:off x="172050" y="146325"/>
            <a:ext cx="2279050" cy="1016558"/>
          </a:xfrm>
          <a:prstGeom prst="rect">
            <a:avLst/>
          </a:prstGeom>
          <a:noFill/>
          <a:ln>
            <a:noFill/>
          </a:ln>
        </p:spPr>
      </p:pic>
      <p:sp>
        <p:nvSpPr>
          <p:cNvPr id="6" name="Rectangle 3"/>
          <p:cNvSpPr txBox="1">
            <a:spLocks noChangeArrowheads="1"/>
          </p:cNvSpPr>
          <p:nvPr/>
        </p:nvSpPr>
        <p:spPr>
          <a:xfrm>
            <a:off x="718185" y="1851659"/>
            <a:ext cx="3609975" cy="1440181"/>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23"/>
              </a:spcBef>
              <a:buClr>
                <a:schemeClr val="accent5"/>
              </a:buClr>
              <a:defRPr/>
            </a:pPr>
            <a:r>
              <a:rPr lang="pt-BR" b="1" dirty="0" smtClean="0"/>
              <a:t>Alexandru Toma Pătraşcu</a:t>
            </a:r>
          </a:p>
          <a:p>
            <a:pPr>
              <a:spcBef>
                <a:spcPts val="1023"/>
              </a:spcBef>
              <a:buClr>
                <a:schemeClr val="accent5"/>
              </a:buClr>
              <a:defRPr/>
            </a:pPr>
            <a:r>
              <a:rPr lang="pt-BR" b="1" dirty="0" smtClean="0"/>
              <a:t>Festival Director</a:t>
            </a:r>
          </a:p>
          <a:p>
            <a:pPr>
              <a:spcBef>
                <a:spcPts val="1023"/>
              </a:spcBef>
              <a:buClr>
                <a:schemeClr val="accent5"/>
              </a:buClr>
              <a:defRPr/>
            </a:pPr>
            <a:r>
              <a:rPr lang="pt-BR" b="1" dirty="0" smtClean="0"/>
              <a:t>toma@BucharestScienceFestival.ro</a:t>
            </a:r>
          </a:p>
          <a:p>
            <a:pPr>
              <a:spcBef>
                <a:spcPts val="1023"/>
              </a:spcBef>
              <a:buClr>
                <a:schemeClr val="accent5"/>
              </a:buClr>
              <a:defRPr/>
            </a:pPr>
            <a:r>
              <a:rPr lang="pt-BR" b="1" dirty="0" smtClean="0"/>
              <a:t>+40 788 39 25 39</a:t>
            </a:r>
            <a:r>
              <a:rPr lang="en-US" dirty="0" smtClean="0"/>
              <a:t/>
            </a:r>
            <a:br>
              <a:rPr lang="en-US" dirty="0" smtClean="0"/>
            </a:br>
            <a:endParaRPr lang="en-US" dirty="0" smtClean="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249" y="842227"/>
            <a:ext cx="2594283" cy="345904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186" y="3527725"/>
            <a:ext cx="1579742" cy="773547"/>
          </a:xfrm>
          <a:prstGeom prst="rect">
            <a:avLst/>
          </a:prstGeom>
        </p:spPr>
      </p:pic>
    </p:spTree>
    <p:extLst>
      <p:ext uri="{BB962C8B-B14F-4D97-AF65-F5344CB8AC3E}">
        <p14:creationId xmlns:p14="http://schemas.microsoft.com/office/powerpoint/2010/main" val="508032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42"/>
          <p:cNvPicPr preferRelativeResize="0"/>
          <p:nvPr/>
        </p:nvPicPr>
        <p:blipFill>
          <a:blip r:embed="rId3">
            <a:alphaModFix/>
          </a:blip>
          <a:stretch>
            <a:fillRect/>
          </a:stretch>
        </p:blipFill>
        <p:spPr>
          <a:xfrm>
            <a:off x="8584950" y="4603100"/>
            <a:ext cx="433950" cy="413925"/>
          </a:xfrm>
          <a:prstGeom prst="rect">
            <a:avLst/>
          </a:prstGeom>
          <a:noFill/>
          <a:ln>
            <a:noFill/>
          </a:ln>
        </p:spPr>
      </p:pic>
      <p:pic>
        <p:nvPicPr>
          <p:cNvPr id="617" name="Google Shape;617;p42"/>
          <p:cNvPicPr preferRelativeResize="0"/>
          <p:nvPr/>
        </p:nvPicPr>
        <p:blipFill>
          <a:blip r:embed="rId4">
            <a:alphaModFix/>
          </a:blip>
          <a:stretch>
            <a:fillRect/>
          </a:stretch>
        </p:blipFill>
        <p:spPr>
          <a:xfrm>
            <a:off x="172050" y="146325"/>
            <a:ext cx="2279050" cy="1016558"/>
          </a:xfrm>
          <a:prstGeom prst="rect">
            <a:avLst/>
          </a:prstGeom>
          <a:noFill/>
          <a:ln>
            <a:noFill/>
          </a:ln>
        </p:spPr>
      </p:pic>
      <p:sp>
        <p:nvSpPr>
          <p:cNvPr id="618" name="Google Shape;618;p42"/>
          <p:cNvSpPr txBox="1"/>
          <p:nvPr/>
        </p:nvSpPr>
        <p:spPr>
          <a:xfrm>
            <a:off x="444825" y="4698675"/>
            <a:ext cx="3731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IBM Plex Sans"/>
                <a:ea typeface="IBM Plex Sans"/>
                <a:cs typeface="IBM Plex Sans"/>
                <a:sym typeface="IBM Plex Sans"/>
              </a:rPr>
              <a:t>Source: https://makeitopen.eu/</a:t>
            </a:r>
            <a:endParaRPr sz="1200">
              <a:latin typeface="IBM Plex Sans"/>
              <a:ea typeface="IBM Plex Sans"/>
              <a:cs typeface="IBM Plex Sans"/>
              <a:sym typeface="IBM Plex Sans"/>
            </a:endParaRPr>
          </a:p>
        </p:txBody>
      </p:sp>
      <p:pic>
        <p:nvPicPr>
          <p:cNvPr id="616" name="Google Shape;616;p42"/>
          <p:cNvPicPr preferRelativeResize="0"/>
          <p:nvPr/>
        </p:nvPicPr>
        <p:blipFill rotWithShape="1">
          <a:blip r:embed="rId5">
            <a:alphaModFix/>
          </a:blip>
          <a:srcRect l="21082" t="14651" r="20486" b="17611"/>
          <a:stretch/>
        </p:blipFill>
        <p:spPr>
          <a:xfrm>
            <a:off x="2451100" y="1008800"/>
            <a:ext cx="5663050" cy="3692701"/>
          </a:xfrm>
          <a:prstGeom prst="rect">
            <a:avLst/>
          </a:prstGeom>
          <a:noFill/>
          <a:ln>
            <a:noFill/>
          </a:ln>
        </p:spPr>
      </p:pic>
    </p:spTree>
    <p:extLst>
      <p:ext uri="{BB962C8B-B14F-4D97-AF65-F5344CB8AC3E}">
        <p14:creationId xmlns:p14="http://schemas.microsoft.com/office/powerpoint/2010/main" val="214152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
          <p:cNvSpPr txBox="1">
            <a:spLocks noGrp="1"/>
          </p:cNvSpPr>
          <p:nvPr>
            <p:ph type="subTitle" idx="1"/>
          </p:nvPr>
        </p:nvSpPr>
        <p:spPr>
          <a:xfrm>
            <a:off x="311700" y="325100"/>
            <a:ext cx="8520600" cy="4371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sz="2400" b="1">
                <a:solidFill>
                  <a:srgbClr val="000000"/>
                </a:solidFill>
                <a:latin typeface="Space Grotesk"/>
                <a:ea typeface="Space Grotesk"/>
                <a:cs typeface="Space Grotesk"/>
                <a:sym typeface="Space Grotesk"/>
              </a:rPr>
              <a:t>make it open short summary </a:t>
            </a:r>
            <a:endParaRPr sz="2400" b="1">
              <a:solidFill>
                <a:srgbClr val="000000"/>
              </a:solidFill>
              <a:latin typeface="Space Grotesk"/>
              <a:ea typeface="Space Grotesk"/>
              <a:cs typeface="Space Grotesk"/>
              <a:sym typeface="Space Grotesk"/>
            </a:endParaRPr>
          </a:p>
        </p:txBody>
      </p:sp>
      <p:cxnSp>
        <p:nvCxnSpPr>
          <p:cNvPr id="190" name="Google Shape;190;p4"/>
          <p:cNvCxnSpPr/>
          <p:nvPr/>
        </p:nvCxnSpPr>
        <p:spPr>
          <a:xfrm>
            <a:off x="315300" y="769299"/>
            <a:ext cx="765600" cy="0"/>
          </a:xfrm>
          <a:prstGeom prst="straightConnector1">
            <a:avLst/>
          </a:prstGeom>
          <a:noFill/>
          <a:ln w="38100" cap="flat" cmpd="sng">
            <a:solidFill>
              <a:srgbClr val="0F84BD"/>
            </a:solidFill>
            <a:prstDash val="solid"/>
            <a:round/>
            <a:headEnd type="none" w="sm" len="sm"/>
            <a:tailEnd type="none" w="sm" len="sm"/>
          </a:ln>
        </p:spPr>
      </p:cxnSp>
      <p:sp>
        <p:nvSpPr>
          <p:cNvPr id="191" name="Google Shape;191;p4"/>
          <p:cNvSpPr txBox="1"/>
          <p:nvPr/>
        </p:nvSpPr>
        <p:spPr>
          <a:xfrm>
            <a:off x="311700" y="1170800"/>
            <a:ext cx="8349080" cy="25428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None/>
            </a:pPr>
            <a:r>
              <a:rPr lang="en-GB" sz="1800" b="0" i="0" u="none" strike="noStrike" cap="none" dirty="0" smtClean="0">
                <a:solidFill>
                  <a:srgbClr val="000000"/>
                </a:solidFill>
                <a:latin typeface="IBM Plex Sans"/>
                <a:ea typeface="IBM Plex Sans"/>
                <a:cs typeface="IBM Plex Sans"/>
                <a:sym typeface="IBM Plex Sans"/>
              </a:rPr>
              <a:t>Make </a:t>
            </a:r>
            <a:r>
              <a:rPr lang="en-GB" sz="1800" b="0" i="0" u="none" strike="noStrike" cap="none" dirty="0">
                <a:solidFill>
                  <a:srgbClr val="000000"/>
                </a:solidFill>
                <a:latin typeface="IBM Plex Sans"/>
                <a:ea typeface="IBM Plex Sans"/>
                <a:cs typeface="IBM Plex Sans"/>
                <a:sym typeface="IBM Plex Sans"/>
              </a:rPr>
              <a:t>it Open is a </a:t>
            </a:r>
            <a:r>
              <a:rPr lang="en-GB" sz="1800" b="1" i="0" u="none" strike="noStrike" cap="none" dirty="0">
                <a:solidFill>
                  <a:srgbClr val="000000"/>
                </a:solidFill>
                <a:latin typeface="IBM Plex Sans"/>
                <a:ea typeface="IBM Plex Sans"/>
                <a:cs typeface="IBM Plex Sans"/>
                <a:sym typeface="IBM Plex Sans"/>
              </a:rPr>
              <a:t>gateway</a:t>
            </a:r>
            <a:r>
              <a:rPr lang="en-GB" sz="1800" b="0" i="0" u="none" strike="noStrike" cap="none" dirty="0">
                <a:solidFill>
                  <a:srgbClr val="000000"/>
                </a:solidFill>
                <a:latin typeface="IBM Plex Sans"/>
                <a:ea typeface="IBM Plex Sans"/>
                <a:cs typeface="IBM Plex Sans"/>
                <a:sym typeface="IBM Plex Sans"/>
              </a:rPr>
              <a:t> to open schooling where schools become key community actors and students perceive themselves as change makers.</a:t>
            </a:r>
            <a:endParaRPr sz="1800" dirty="0"/>
          </a:p>
          <a:p>
            <a:pPr marL="0" marR="0" lvl="0" indent="0" algn="l" rtl="0">
              <a:lnSpc>
                <a:spcPct val="135000"/>
              </a:lnSpc>
              <a:spcBef>
                <a:spcPts val="0"/>
              </a:spcBef>
              <a:spcAft>
                <a:spcPts val="0"/>
              </a:spcAft>
              <a:buNone/>
            </a:pPr>
            <a:endParaRPr sz="1800" b="0" i="0" u="none" strike="noStrike" cap="none" dirty="0">
              <a:solidFill>
                <a:srgbClr val="000000"/>
              </a:solidFill>
              <a:latin typeface="IBM Plex Sans"/>
              <a:ea typeface="IBM Plex Sans"/>
              <a:cs typeface="IBM Plex Sans"/>
              <a:sym typeface="IBM Plex Sans"/>
            </a:endParaRPr>
          </a:p>
          <a:p>
            <a:pPr marL="0" marR="0" lvl="0" indent="0" algn="l" rtl="0">
              <a:lnSpc>
                <a:spcPct val="135000"/>
              </a:lnSpc>
              <a:spcBef>
                <a:spcPts val="0"/>
              </a:spcBef>
              <a:spcAft>
                <a:spcPts val="0"/>
              </a:spcAft>
              <a:buNone/>
            </a:pPr>
            <a:r>
              <a:rPr lang="en-GB" sz="1800" b="0" i="0" u="none" strike="noStrike" cap="none" dirty="0">
                <a:solidFill>
                  <a:srgbClr val="000000"/>
                </a:solidFill>
                <a:latin typeface="IBM Plex Sans"/>
                <a:ea typeface="IBM Plex Sans"/>
                <a:cs typeface="IBM Plex Sans"/>
                <a:sym typeface="IBM Plex Sans"/>
              </a:rPr>
              <a:t>The overall objective of Make it Open is to develop a </a:t>
            </a:r>
            <a:r>
              <a:rPr lang="en-GB" sz="1800" b="1" i="0" u="none" strike="noStrike" cap="none" dirty="0">
                <a:solidFill>
                  <a:srgbClr val="000000"/>
                </a:solidFill>
                <a:latin typeface="IBM Plex Sans"/>
                <a:ea typeface="IBM Plex Sans"/>
                <a:cs typeface="IBM Plex Sans"/>
                <a:sym typeface="IBM Plex Sans"/>
              </a:rPr>
              <a:t>sustainable infrastructure</a:t>
            </a:r>
            <a:r>
              <a:rPr lang="en-GB" sz="1800" b="0" i="0" u="none" strike="noStrike" cap="none" dirty="0">
                <a:solidFill>
                  <a:srgbClr val="000000"/>
                </a:solidFill>
                <a:latin typeface="IBM Plex Sans"/>
                <a:ea typeface="IBM Plex Sans"/>
                <a:cs typeface="IBM Plex Sans"/>
                <a:sym typeface="IBM Plex Sans"/>
              </a:rPr>
              <a:t> of open schooling in Europe, based on the approach, pedagogy, content, processes, and tools of the maker movement. The project stimulates innovative </a:t>
            </a:r>
            <a:r>
              <a:rPr lang="en-GB" sz="1800" b="0" i="0" u="none" strike="noStrike" cap="none" dirty="0" smtClean="0">
                <a:solidFill>
                  <a:srgbClr val="000000"/>
                </a:solidFill>
                <a:latin typeface="IBM Plex Sans"/>
                <a:ea typeface="IBM Plex Sans"/>
                <a:cs typeface="IBM Plex Sans"/>
                <a:sym typeface="IBM Plex Sans"/>
              </a:rPr>
              <a:t>STEM </a:t>
            </a:r>
            <a:r>
              <a:rPr lang="en-GB" sz="1800" b="0" i="0" u="none" strike="noStrike" cap="none" dirty="0">
                <a:solidFill>
                  <a:srgbClr val="000000"/>
                </a:solidFill>
                <a:latin typeface="IBM Plex Sans"/>
                <a:ea typeface="IBM Plex Sans"/>
                <a:cs typeface="IBM Plex Sans"/>
                <a:sym typeface="IBM Plex Sans"/>
              </a:rPr>
              <a:t>activities</a:t>
            </a:r>
            <a:endParaRPr sz="1800" b="0" i="0" u="none" strike="noStrike" cap="none" dirty="0">
              <a:solidFill>
                <a:schemeClr val="dk1"/>
              </a:solidFill>
              <a:highlight>
                <a:srgbClr val="FFFFFF"/>
              </a:highlight>
              <a:latin typeface="IBM Plex Sans"/>
              <a:ea typeface="IBM Plex Sans"/>
              <a:cs typeface="IBM Plex Sans"/>
              <a:sym typeface="IBM Plex Sans"/>
            </a:endParaRPr>
          </a:p>
          <a:p>
            <a:pPr marL="0" marR="0" lvl="0" indent="0" algn="l" rtl="0">
              <a:lnSpc>
                <a:spcPct val="135000"/>
              </a:lnSpc>
              <a:spcBef>
                <a:spcPts val="0"/>
              </a:spcBef>
              <a:spcAft>
                <a:spcPts val="0"/>
              </a:spcAft>
              <a:buClr>
                <a:srgbClr val="000000"/>
              </a:buClr>
              <a:buSzPts val="1400"/>
              <a:buFont typeface="Arial"/>
              <a:buNone/>
            </a:pPr>
            <a:r>
              <a:rPr lang="en-GB" sz="1400" b="0" i="0" u="none" strike="noStrike" cap="none" dirty="0">
                <a:solidFill>
                  <a:schemeClr val="dk1"/>
                </a:solidFill>
                <a:highlight>
                  <a:srgbClr val="FFFFFF"/>
                </a:highlight>
                <a:latin typeface="IBM Plex Sans Light"/>
                <a:ea typeface="IBM Plex Sans Light"/>
                <a:cs typeface="IBM Plex Sans Light"/>
                <a:sym typeface="IBM Plex Sans Light"/>
              </a:rPr>
              <a:t> </a:t>
            </a:r>
            <a:endParaRPr sz="1400" b="0" i="0" u="none" strike="noStrike" cap="none" dirty="0">
              <a:solidFill>
                <a:schemeClr val="dk1"/>
              </a:solidFill>
              <a:latin typeface="IBM Plex Sans Light"/>
              <a:ea typeface="IBM Plex Sans Light"/>
              <a:cs typeface="IBM Plex Sans Light"/>
              <a:sym typeface="IBM Plex Sans Light"/>
            </a:endParaRPr>
          </a:p>
        </p:txBody>
      </p:sp>
      <p:pic>
        <p:nvPicPr>
          <p:cNvPr id="192" name="Google Shape;192;p4"/>
          <p:cNvPicPr preferRelativeResize="0"/>
          <p:nvPr/>
        </p:nvPicPr>
        <p:blipFill rotWithShape="1">
          <a:blip r:embed="rId3">
            <a:alphaModFix/>
          </a:blip>
          <a:srcRect/>
          <a:stretch/>
        </p:blipFill>
        <p:spPr>
          <a:xfrm>
            <a:off x="8584950" y="4603100"/>
            <a:ext cx="433950" cy="4139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subTitle" idx="1"/>
          </p:nvPr>
        </p:nvSpPr>
        <p:spPr>
          <a:xfrm>
            <a:off x="311700" y="325100"/>
            <a:ext cx="8520600" cy="4371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sz="2400" b="1">
                <a:solidFill>
                  <a:srgbClr val="000000"/>
                </a:solidFill>
                <a:latin typeface="Space Grotesk"/>
                <a:ea typeface="Space Grotesk"/>
                <a:cs typeface="Space Grotesk"/>
                <a:sym typeface="Space Grotesk"/>
              </a:rPr>
              <a:t>Objectives </a:t>
            </a:r>
            <a:endParaRPr sz="2400" b="1">
              <a:solidFill>
                <a:srgbClr val="000000"/>
              </a:solidFill>
              <a:latin typeface="Space Grotesk"/>
              <a:ea typeface="Space Grotesk"/>
              <a:cs typeface="Space Grotesk"/>
              <a:sym typeface="Space Grotesk"/>
            </a:endParaRPr>
          </a:p>
        </p:txBody>
      </p:sp>
      <p:cxnSp>
        <p:nvCxnSpPr>
          <p:cNvPr id="198" name="Google Shape;198;p5"/>
          <p:cNvCxnSpPr/>
          <p:nvPr/>
        </p:nvCxnSpPr>
        <p:spPr>
          <a:xfrm>
            <a:off x="315300" y="769299"/>
            <a:ext cx="765600" cy="0"/>
          </a:xfrm>
          <a:prstGeom prst="straightConnector1">
            <a:avLst/>
          </a:prstGeom>
          <a:noFill/>
          <a:ln w="38100" cap="flat" cmpd="sng">
            <a:solidFill>
              <a:srgbClr val="0F84BD"/>
            </a:solidFill>
            <a:prstDash val="solid"/>
            <a:round/>
            <a:headEnd type="none" w="sm" len="sm"/>
            <a:tailEnd type="none" w="sm" len="sm"/>
          </a:ln>
        </p:spPr>
      </p:cxnSp>
      <p:sp>
        <p:nvSpPr>
          <p:cNvPr id="199" name="Google Shape;199;p5"/>
          <p:cNvSpPr txBox="1"/>
          <p:nvPr/>
        </p:nvSpPr>
        <p:spPr>
          <a:xfrm>
            <a:off x="311700" y="1170800"/>
            <a:ext cx="8349080" cy="25428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None/>
            </a:pPr>
            <a:r>
              <a:rPr lang="en-GB" sz="1800" b="0" i="0" u="none" strike="noStrike" cap="none" dirty="0">
                <a:solidFill>
                  <a:srgbClr val="000000"/>
                </a:solidFill>
                <a:latin typeface="IBM Plex Sans"/>
                <a:ea typeface="IBM Plex Sans"/>
                <a:cs typeface="IBM Plex Sans"/>
                <a:sym typeface="IBM Plex Sans"/>
              </a:rPr>
              <a:t>1. Positioning schools at the centre of community wellbeing</a:t>
            </a:r>
            <a:endParaRPr sz="1800" dirty="0"/>
          </a:p>
          <a:p>
            <a:pPr marL="0" marR="0" lvl="0" indent="0" algn="l" rtl="0">
              <a:lnSpc>
                <a:spcPct val="100000"/>
              </a:lnSpc>
              <a:spcBef>
                <a:spcPts val="0"/>
              </a:spcBef>
              <a:spcAft>
                <a:spcPts val="0"/>
              </a:spcAft>
              <a:buNone/>
            </a:pPr>
            <a:endParaRPr sz="1800" b="0" i="0" u="none" strike="noStrike" cap="none" dirty="0">
              <a:solidFill>
                <a:srgbClr val="000000"/>
              </a:solidFill>
              <a:latin typeface="IBM Plex Sans"/>
              <a:ea typeface="IBM Plex Sans"/>
              <a:cs typeface="IBM Plex Sans"/>
              <a:sym typeface="IBM Plex Sans"/>
            </a:endParaRPr>
          </a:p>
          <a:p>
            <a:pPr marL="0" marR="0" lvl="0" indent="0" algn="l" rtl="0">
              <a:lnSpc>
                <a:spcPct val="100000"/>
              </a:lnSpc>
              <a:spcBef>
                <a:spcPts val="0"/>
              </a:spcBef>
              <a:spcAft>
                <a:spcPts val="0"/>
              </a:spcAft>
              <a:buNone/>
            </a:pPr>
            <a:r>
              <a:rPr lang="en-GB" sz="1800" b="0" i="0" u="none" strike="noStrike" cap="none" dirty="0">
                <a:solidFill>
                  <a:srgbClr val="000000"/>
                </a:solidFill>
                <a:latin typeface="IBM Plex Sans"/>
                <a:ea typeface="IBM Plex Sans"/>
                <a:cs typeface="IBM Plex Sans"/>
                <a:sym typeface="IBM Plex Sans"/>
              </a:rPr>
              <a:t>2. Introducing maker education, citizen science and constructionism learning as the three</a:t>
            </a:r>
            <a:r>
              <a:rPr lang="en-GB" sz="1800" dirty="0"/>
              <a:t> </a:t>
            </a:r>
            <a:r>
              <a:rPr lang="en-GB" sz="1800" b="0" i="0" u="none" strike="noStrike" cap="none" dirty="0">
                <a:solidFill>
                  <a:srgbClr val="000000"/>
                </a:solidFill>
                <a:latin typeface="IBM Plex Sans"/>
                <a:ea typeface="IBM Plex Sans"/>
                <a:cs typeface="IBM Plex Sans"/>
                <a:sym typeface="IBM Plex Sans"/>
              </a:rPr>
              <a:t>“transformational approaches” to teaching and learning </a:t>
            </a:r>
            <a:r>
              <a:rPr lang="en-GB" sz="1800" b="0" i="0" u="none" strike="noStrike" cap="none" dirty="0" smtClean="0">
                <a:solidFill>
                  <a:srgbClr val="000000"/>
                </a:solidFill>
                <a:latin typeface="IBM Plex Sans"/>
                <a:ea typeface="IBM Plex Sans"/>
                <a:cs typeface="IBM Plex Sans"/>
                <a:sym typeface="IBM Plex Sans"/>
              </a:rPr>
              <a:t>STEM</a:t>
            </a:r>
            <a:r>
              <a:rPr lang="en-GB" sz="1800" b="0" i="0" u="none" strike="noStrike" cap="none" dirty="0">
                <a:solidFill>
                  <a:srgbClr val="000000"/>
                </a:solidFill>
                <a:latin typeface="IBM Plex Sans"/>
                <a:ea typeface="IBM Plex Sans"/>
                <a:cs typeface="IBM Plex Sans"/>
                <a:sym typeface="IBM Plex Sans"/>
              </a:rPr>
              <a:t>.</a:t>
            </a:r>
            <a:endParaRPr sz="1800" dirty="0"/>
          </a:p>
          <a:p>
            <a:pPr marL="0" marR="0" lvl="0" indent="0" algn="l" rtl="0">
              <a:lnSpc>
                <a:spcPct val="100000"/>
              </a:lnSpc>
              <a:spcBef>
                <a:spcPts val="0"/>
              </a:spcBef>
              <a:spcAft>
                <a:spcPts val="0"/>
              </a:spcAft>
              <a:buNone/>
            </a:pPr>
            <a:endParaRPr sz="1800" b="0" i="0" u="none" strike="noStrike" cap="none" dirty="0">
              <a:solidFill>
                <a:schemeClr val="dk1"/>
              </a:solidFill>
              <a:latin typeface="IBM Plex Sans"/>
              <a:ea typeface="IBM Plex Sans"/>
              <a:cs typeface="IBM Plex Sans"/>
              <a:sym typeface="IBM Plex Sans"/>
            </a:endParaRPr>
          </a:p>
          <a:p>
            <a:pPr marL="0" marR="0" lvl="0" indent="0" algn="l" rtl="0">
              <a:lnSpc>
                <a:spcPct val="100000"/>
              </a:lnSpc>
              <a:spcBef>
                <a:spcPts val="0"/>
              </a:spcBef>
              <a:spcAft>
                <a:spcPts val="0"/>
              </a:spcAft>
              <a:buNone/>
            </a:pPr>
            <a:r>
              <a:rPr lang="en-GB" sz="1800" b="0" i="0" u="none" strike="noStrike" cap="none" dirty="0">
                <a:solidFill>
                  <a:schemeClr val="dk1"/>
                </a:solidFill>
                <a:latin typeface="IBM Plex Sans"/>
                <a:ea typeface="IBM Plex Sans"/>
                <a:cs typeface="IBM Plex Sans"/>
                <a:sym typeface="IBM Plex Sans"/>
              </a:rPr>
              <a:t>3. Increasing the level of scientific literacy and interest in science of students and parents.</a:t>
            </a:r>
            <a:endParaRPr sz="1800" dirty="0"/>
          </a:p>
          <a:p>
            <a:pPr marL="0" marR="0" lvl="0" indent="0" algn="l" rtl="0">
              <a:lnSpc>
                <a:spcPct val="100000"/>
              </a:lnSpc>
              <a:spcBef>
                <a:spcPts val="0"/>
              </a:spcBef>
              <a:spcAft>
                <a:spcPts val="0"/>
              </a:spcAft>
              <a:buNone/>
            </a:pPr>
            <a:endParaRPr sz="1800" b="0" i="0" u="none" strike="noStrike" cap="none" dirty="0">
              <a:solidFill>
                <a:schemeClr val="dk1"/>
              </a:solidFill>
              <a:latin typeface="IBM Plex Sans"/>
              <a:ea typeface="IBM Plex Sans"/>
              <a:cs typeface="IBM Plex Sans"/>
              <a:sym typeface="IBM Plex Sans"/>
            </a:endParaRPr>
          </a:p>
          <a:p>
            <a:pPr marL="0" marR="0" lvl="0" indent="0" algn="l" rtl="0">
              <a:lnSpc>
                <a:spcPct val="100000"/>
              </a:lnSpc>
              <a:spcBef>
                <a:spcPts val="0"/>
              </a:spcBef>
              <a:spcAft>
                <a:spcPts val="0"/>
              </a:spcAft>
              <a:buNone/>
            </a:pPr>
            <a:r>
              <a:rPr lang="en-GB" sz="1800" b="0" i="0" u="none" strike="noStrike" cap="none" dirty="0">
                <a:solidFill>
                  <a:schemeClr val="dk1"/>
                </a:solidFill>
                <a:latin typeface="IBM Plex Sans"/>
                <a:ea typeface="IBM Plex Sans"/>
                <a:cs typeface="IBM Plex Sans"/>
                <a:sym typeface="IBM Plex Sans"/>
              </a:rPr>
              <a:t>4. Mainstreaming open schooling.</a:t>
            </a:r>
            <a:endParaRPr sz="1800" b="0" i="0" u="none" strike="noStrike" cap="none" dirty="0">
              <a:solidFill>
                <a:schemeClr val="dk1"/>
              </a:solidFill>
              <a:latin typeface="IBM Plex Sans"/>
              <a:ea typeface="IBM Plex Sans"/>
              <a:cs typeface="IBM Plex Sans"/>
              <a:sym typeface="IBM Plex Sans"/>
            </a:endParaRPr>
          </a:p>
          <a:p>
            <a:pPr marL="0" marR="0" lvl="0" indent="0" algn="l" rtl="0">
              <a:lnSpc>
                <a:spcPct val="100000"/>
              </a:lnSpc>
              <a:spcBef>
                <a:spcPts val="0"/>
              </a:spcBef>
              <a:spcAft>
                <a:spcPts val="0"/>
              </a:spcAft>
              <a:buNone/>
            </a:pPr>
            <a:endParaRPr sz="1400" b="0" i="0" u="none" strike="noStrike" cap="none" dirty="0">
              <a:solidFill>
                <a:schemeClr val="dk1"/>
              </a:solidFill>
              <a:latin typeface="IBM Plex Sans"/>
              <a:ea typeface="IBM Plex Sans"/>
              <a:cs typeface="IBM Plex Sans"/>
              <a:sym typeface="IBM Plex Sans"/>
            </a:endParaRPr>
          </a:p>
        </p:txBody>
      </p:sp>
      <p:pic>
        <p:nvPicPr>
          <p:cNvPr id="200" name="Google Shape;200;p5"/>
          <p:cNvPicPr preferRelativeResize="0"/>
          <p:nvPr/>
        </p:nvPicPr>
        <p:blipFill rotWithShape="1">
          <a:blip r:embed="rId3">
            <a:alphaModFix/>
          </a:blip>
          <a:srcRect/>
          <a:stretch/>
        </p:blipFill>
        <p:spPr>
          <a:xfrm>
            <a:off x="8584950" y="4603100"/>
            <a:ext cx="433950" cy="4139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aphicFrame>
        <p:nvGraphicFramePr>
          <p:cNvPr id="168" name="Google Shape;168;p3"/>
          <p:cNvGraphicFramePr/>
          <p:nvPr/>
        </p:nvGraphicFramePr>
        <p:xfrm>
          <a:off x="315300" y="1035927"/>
          <a:ext cx="8140925" cy="3804945"/>
        </p:xfrm>
        <a:graphic>
          <a:graphicData uri="http://schemas.openxmlformats.org/drawingml/2006/table">
            <a:tbl>
              <a:tblPr>
                <a:noFill/>
                <a:tableStyleId>{7CC4AF43-3C36-4EB9-B020-2372CD06F32E}</a:tableStyleId>
              </a:tblPr>
              <a:tblGrid>
                <a:gridCol w="2349725"/>
                <a:gridCol w="2735775"/>
                <a:gridCol w="3055425"/>
              </a:tblGrid>
              <a:tr h="489725">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Space Grotesk"/>
                          <a:ea typeface="Space Grotesk"/>
                          <a:cs typeface="Space Grotesk"/>
                          <a:sym typeface="Space Grotesk"/>
                        </a:rPr>
                        <a:t>Practice Partners </a:t>
                      </a:r>
                      <a:endParaRPr sz="1400" b="1" u="none" strike="noStrike" cap="none">
                        <a:latin typeface="Space Grotesk"/>
                        <a:ea typeface="Space Grotesk"/>
                        <a:cs typeface="Space Grotesk"/>
                        <a:sym typeface="Space Grotesk"/>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Space Grotesk"/>
                          <a:ea typeface="Space Grotesk"/>
                          <a:cs typeface="Space Grotesk"/>
                          <a:sym typeface="Space Grotesk"/>
                        </a:rPr>
                        <a:t>+ OS Hubs </a:t>
                      </a:r>
                      <a:endParaRPr sz="1400" b="1" u="none" strike="noStrike" cap="none">
                        <a:latin typeface="Space Grotesk"/>
                        <a:ea typeface="Space Grotesk"/>
                        <a:cs typeface="Space Grotesk"/>
                        <a:sym typeface="Space Grotesk"/>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rgbClr val="0F84B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Space Grotesk"/>
                          <a:ea typeface="Space Grotesk"/>
                          <a:cs typeface="Space Grotesk"/>
                          <a:sym typeface="Space Grotesk"/>
                        </a:rPr>
                        <a:t>Networks  + Academic </a:t>
                      </a:r>
                      <a:endParaRPr sz="1400" b="1" u="none" strike="noStrike" cap="none">
                        <a:latin typeface="Space Grotesk"/>
                        <a:ea typeface="Space Grotesk"/>
                        <a:cs typeface="Space Grotesk"/>
                        <a:sym typeface="Space Grotesk"/>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rgbClr val="0F84B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Space Grotesk"/>
                          <a:ea typeface="Space Grotesk"/>
                          <a:cs typeface="Space Grotesk"/>
                          <a:sym typeface="Space Grotesk"/>
                        </a:rPr>
                        <a:t>Third Parties – OS Hubs </a:t>
                      </a:r>
                      <a:endParaRPr sz="1400" b="1" u="none" strike="noStrike" cap="none">
                        <a:latin typeface="Space Grotesk"/>
                        <a:ea typeface="Space Grotesk"/>
                        <a:cs typeface="Space Grotesk"/>
                        <a:sym typeface="Space Grotesk"/>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rgbClr val="0F84BD"/>
                      </a:solidFill>
                      <a:prstDash val="solid"/>
                      <a:round/>
                      <a:headEnd type="none" w="sm" len="sm"/>
                      <a:tailEnd type="none" w="sm" len="sm"/>
                    </a:lnB>
                  </a:tcPr>
                </a:tc>
              </a:tr>
              <a:tr h="9395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IBM Plex Sans Light"/>
                        <a:ea typeface="IBM Plex Sans Light"/>
                        <a:cs typeface="IBM Plex Sans Light"/>
                        <a:sym typeface="IBM Plex Sans Ligh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76200" cap="flat" cmpd="sng">
                      <a:solidFill>
                        <a:srgbClr val="0F84BD"/>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IBM Plex Sans Light"/>
                        <a:ea typeface="IBM Plex Sans Light"/>
                        <a:cs typeface="IBM Plex Sans Light"/>
                        <a:sym typeface="IBM Plex Sans Light"/>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76200" cap="flat" cmpd="sng">
                      <a:solidFill>
                        <a:srgbClr val="0F84BD"/>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IBM Plex Sans Light"/>
                          <a:ea typeface="IBM Plex Sans Light"/>
                          <a:cs typeface="IBM Plex Sans Light"/>
                          <a:sym typeface="IBM Plex Sans Light"/>
                        </a:rPr>
                        <a:t>.</a:t>
                      </a:r>
                      <a:endParaRPr sz="1400" u="none" strike="noStrike" cap="none">
                        <a:latin typeface="IBM Plex Sans Light"/>
                        <a:ea typeface="IBM Plex Sans Light"/>
                        <a:cs typeface="IBM Plex Sans Light"/>
                        <a:sym typeface="IBM Plex Sans Light"/>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76200" cap="flat" cmpd="sng">
                      <a:solidFill>
                        <a:srgbClr val="0F84BD"/>
                      </a:solidFill>
                      <a:prstDash val="solid"/>
                      <a:round/>
                      <a:headEnd type="none" w="sm" len="sm"/>
                      <a:tailEnd type="none" w="sm" len="sm"/>
                    </a:lnT>
                    <a:lnB w="19050" cap="flat" cmpd="sng">
                      <a:solidFill>
                        <a:srgbClr val="9E9E9E"/>
                      </a:solidFill>
                      <a:prstDash val="solid"/>
                      <a:round/>
                      <a:headEnd type="none" w="sm" len="sm"/>
                      <a:tailEnd type="none" w="sm" len="sm"/>
                    </a:lnB>
                  </a:tcPr>
                </a:tc>
              </a:tr>
              <a:tr h="8773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IBM Plex Sans Light"/>
                        <a:ea typeface="IBM Plex Sans Light"/>
                        <a:cs typeface="IBM Plex Sans Light"/>
                        <a:sym typeface="IBM Plex Sans Ligh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IBM Plex Sans Light"/>
                        <a:ea typeface="IBM Plex Sans Light"/>
                        <a:cs typeface="IBM Plex Sans Light"/>
                        <a:sym typeface="IBM Plex Sans Light"/>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IBM Plex Sans Light"/>
                          <a:ea typeface="IBM Plex Sans Light"/>
                          <a:cs typeface="IBM Plex Sans Light"/>
                          <a:sym typeface="IBM Plex Sans Light"/>
                        </a:rPr>
                        <a:t>.</a:t>
                      </a:r>
                      <a:endParaRPr sz="1400" u="none" strike="noStrike" cap="none">
                        <a:latin typeface="IBM Plex Sans Light"/>
                        <a:ea typeface="IBM Plex Sans Light"/>
                        <a:cs typeface="IBM Plex Sans Light"/>
                        <a:sym typeface="IBM Plex Sans Light"/>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888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IBM Plex Sans Light"/>
                        <a:ea typeface="IBM Plex Sans Light"/>
                        <a:cs typeface="IBM Plex Sans Light"/>
                        <a:sym typeface="IBM Plex Sans Ligh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IBM Plex Sans Light"/>
                        <a:ea typeface="IBM Plex Sans Light"/>
                        <a:cs typeface="IBM Plex Sans Light"/>
                        <a:sym typeface="IBM Plex Sans Light"/>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IBM Plex Sans Light"/>
                        <a:ea typeface="IBM Plex Sans Light"/>
                        <a:cs typeface="IBM Plex Sans Light"/>
                        <a:sym typeface="IBM Plex Sans Light"/>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89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IBM Plex Sans Light"/>
                        <a:ea typeface="IBM Plex Sans Light"/>
                        <a:cs typeface="IBM Plex Sans Light"/>
                        <a:sym typeface="IBM Plex Sans Ligh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IBM Plex Sans Light"/>
                        <a:ea typeface="IBM Plex Sans Light"/>
                        <a:cs typeface="IBM Plex Sans Light"/>
                        <a:sym typeface="IBM Plex Sans Light"/>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IBM Plex Sans Light"/>
                        <a:ea typeface="IBM Plex Sans Light"/>
                        <a:cs typeface="IBM Plex Sans Light"/>
                        <a:sym typeface="IBM Plex Sans Light"/>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169" name="Google Shape;169;p3"/>
          <p:cNvSpPr txBox="1">
            <a:spLocks noGrp="1"/>
          </p:cNvSpPr>
          <p:nvPr>
            <p:ph type="subTitle" idx="1"/>
          </p:nvPr>
        </p:nvSpPr>
        <p:spPr>
          <a:xfrm>
            <a:off x="311700" y="325100"/>
            <a:ext cx="8520600" cy="4371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sz="2400" b="1">
                <a:solidFill>
                  <a:srgbClr val="000000"/>
                </a:solidFill>
                <a:latin typeface="Space Grotesk"/>
                <a:ea typeface="Space Grotesk"/>
                <a:cs typeface="Space Grotesk"/>
                <a:sym typeface="Space Grotesk"/>
              </a:rPr>
              <a:t>The partners </a:t>
            </a:r>
            <a:endParaRPr sz="2400" b="1">
              <a:solidFill>
                <a:srgbClr val="000000"/>
              </a:solidFill>
              <a:latin typeface="Space Grotesk"/>
              <a:ea typeface="Space Grotesk"/>
              <a:cs typeface="Space Grotesk"/>
              <a:sym typeface="Space Grotesk"/>
            </a:endParaRPr>
          </a:p>
        </p:txBody>
      </p:sp>
      <p:cxnSp>
        <p:nvCxnSpPr>
          <p:cNvPr id="170" name="Google Shape;170;p3"/>
          <p:cNvCxnSpPr/>
          <p:nvPr/>
        </p:nvCxnSpPr>
        <p:spPr>
          <a:xfrm>
            <a:off x="315300" y="769299"/>
            <a:ext cx="765600" cy="0"/>
          </a:xfrm>
          <a:prstGeom prst="straightConnector1">
            <a:avLst/>
          </a:prstGeom>
          <a:noFill/>
          <a:ln w="38100" cap="flat" cmpd="sng">
            <a:solidFill>
              <a:srgbClr val="0F84BD"/>
            </a:solidFill>
            <a:prstDash val="solid"/>
            <a:round/>
            <a:headEnd type="none" w="sm" len="sm"/>
            <a:tailEnd type="none" w="sm" len="sm"/>
          </a:ln>
        </p:spPr>
      </p:cxnSp>
      <p:graphicFrame>
        <p:nvGraphicFramePr>
          <p:cNvPr id="171" name="Google Shape;171;p3"/>
          <p:cNvGraphicFramePr/>
          <p:nvPr/>
        </p:nvGraphicFramePr>
        <p:xfrm>
          <a:off x="277700" y="4275687"/>
          <a:ext cx="8174950" cy="719075"/>
        </p:xfrm>
        <a:graphic>
          <a:graphicData uri="http://schemas.openxmlformats.org/drawingml/2006/table">
            <a:tbl>
              <a:tblPr>
                <a:noFill/>
                <a:tableStyleId>{7CC4AF43-3C36-4EB9-B020-2372CD06F32E}</a:tableStyleId>
              </a:tblPr>
              <a:tblGrid>
                <a:gridCol w="2383725"/>
                <a:gridCol w="2735775"/>
                <a:gridCol w="1048350"/>
                <a:gridCol w="2007100"/>
              </a:tblGrid>
              <a:tr h="719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IBM Plex Sans Light"/>
                        <a:ea typeface="IBM Plex Sans Light"/>
                        <a:cs typeface="IBM Plex Sans Light"/>
                        <a:sym typeface="IBM Plex Sans Ligh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IBM Plex Sans Light"/>
                          <a:ea typeface="IBM Plex Sans Light"/>
                          <a:cs typeface="IBM Plex Sans Light"/>
                          <a:sym typeface="IBM Plex Sans Light"/>
                        </a:rPr>
                        <a:t>.</a:t>
                      </a:r>
                      <a:endParaRPr sz="1400" u="none" strike="noStrike" cap="none">
                        <a:latin typeface="IBM Plex Sans Light"/>
                        <a:ea typeface="IBM Plex Sans Light"/>
                        <a:cs typeface="IBM Plex Sans Light"/>
                        <a:sym typeface="IBM Plex Sans Light"/>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IBM Plex Sans Light"/>
                        <a:ea typeface="IBM Plex Sans Light"/>
                        <a:cs typeface="IBM Plex Sans Light"/>
                        <a:sym typeface="IBM Plex Sans Light"/>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IBM Plex Sans Light"/>
                          <a:ea typeface="IBM Plex Sans Light"/>
                          <a:cs typeface="IBM Plex Sans Light"/>
                          <a:sym typeface="IBM Plex Sans Light"/>
                        </a:rPr>
                        <a:t>.</a:t>
                      </a:r>
                      <a:endParaRPr sz="1400" u="none" strike="noStrike" cap="none">
                        <a:latin typeface="IBM Plex Sans Light"/>
                        <a:ea typeface="IBM Plex Sans Light"/>
                        <a:cs typeface="IBM Plex Sans Light"/>
                        <a:sym typeface="IBM Plex Sans Light"/>
                      </a:endParaRPr>
                    </a:p>
                  </a:txBody>
                  <a:tcPr marL="91425" marR="91425" marT="91425" marB="91425">
                    <a:lnL w="19050"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pic>
        <p:nvPicPr>
          <p:cNvPr id="172" name="Google Shape;172;p3"/>
          <p:cNvPicPr preferRelativeResize="0"/>
          <p:nvPr/>
        </p:nvPicPr>
        <p:blipFill rotWithShape="1">
          <a:blip r:embed="rId3">
            <a:alphaModFix/>
          </a:blip>
          <a:srcRect/>
          <a:stretch/>
        </p:blipFill>
        <p:spPr>
          <a:xfrm>
            <a:off x="808748" y="1722570"/>
            <a:ext cx="1077953" cy="790498"/>
          </a:xfrm>
          <a:prstGeom prst="rect">
            <a:avLst/>
          </a:prstGeom>
          <a:noFill/>
          <a:ln>
            <a:noFill/>
          </a:ln>
        </p:spPr>
      </p:pic>
      <p:pic>
        <p:nvPicPr>
          <p:cNvPr id="173" name="Google Shape;173;p3"/>
          <p:cNvPicPr preferRelativeResize="0"/>
          <p:nvPr/>
        </p:nvPicPr>
        <p:blipFill rotWithShape="1">
          <a:blip r:embed="rId4">
            <a:alphaModFix/>
          </a:blip>
          <a:srcRect/>
          <a:stretch/>
        </p:blipFill>
        <p:spPr>
          <a:xfrm>
            <a:off x="3373552" y="4289554"/>
            <a:ext cx="1369062" cy="776550"/>
          </a:xfrm>
          <a:prstGeom prst="rect">
            <a:avLst/>
          </a:prstGeom>
          <a:noFill/>
          <a:ln>
            <a:noFill/>
          </a:ln>
        </p:spPr>
      </p:pic>
      <p:pic>
        <p:nvPicPr>
          <p:cNvPr id="174" name="Google Shape;174;p3"/>
          <p:cNvPicPr preferRelativeResize="0"/>
          <p:nvPr/>
        </p:nvPicPr>
        <p:blipFill rotWithShape="1">
          <a:blip r:embed="rId5">
            <a:alphaModFix/>
          </a:blip>
          <a:srcRect/>
          <a:stretch/>
        </p:blipFill>
        <p:spPr>
          <a:xfrm>
            <a:off x="798344" y="2630980"/>
            <a:ext cx="1212476" cy="711671"/>
          </a:xfrm>
          <a:prstGeom prst="rect">
            <a:avLst/>
          </a:prstGeom>
          <a:noFill/>
          <a:ln>
            <a:noFill/>
          </a:ln>
        </p:spPr>
      </p:pic>
      <p:pic>
        <p:nvPicPr>
          <p:cNvPr id="175" name="Google Shape;175;p3"/>
          <p:cNvPicPr preferRelativeResize="0"/>
          <p:nvPr/>
        </p:nvPicPr>
        <p:blipFill rotWithShape="1">
          <a:blip r:embed="rId6">
            <a:alphaModFix/>
          </a:blip>
          <a:srcRect/>
          <a:stretch/>
        </p:blipFill>
        <p:spPr>
          <a:xfrm>
            <a:off x="3458102" y="1800046"/>
            <a:ext cx="1199963" cy="734707"/>
          </a:xfrm>
          <a:prstGeom prst="rect">
            <a:avLst/>
          </a:prstGeom>
          <a:noFill/>
          <a:ln>
            <a:noFill/>
          </a:ln>
        </p:spPr>
      </p:pic>
      <p:pic>
        <p:nvPicPr>
          <p:cNvPr id="176" name="Google Shape;176;p3"/>
          <p:cNvPicPr preferRelativeResize="0"/>
          <p:nvPr/>
        </p:nvPicPr>
        <p:blipFill rotWithShape="1">
          <a:blip r:embed="rId7">
            <a:alphaModFix/>
          </a:blip>
          <a:srcRect/>
          <a:stretch/>
        </p:blipFill>
        <p:spPr>
          <a:xfrm>
            <a:off x="3373553" y="2679213"/>
            <a:ext cx="1202047" cy="721228"/>
          </a:xfrm>
          <a:prstGeom prst="rect">
            <a:avLst/>
          </a:prstGeom>
          <a:noFill/>
          <a:ln>
            <a:noFill/>
          </a:ln>
        </p:spPr>
      </p:pic>
      <p:pic>
        <p:nvPicPr>
          <p:cNvPr id="177" name="Google Shape;177;p3"/>
          <p:cNvPicPr preferRelativeResize="0"/>
          <p:nvPr/>
        </p:nvPicPr>
        <p:blipFill rotWithShape="1">
          <a:blip r:embed="rId8">
            <a:alphaModFix/>
          </a:blip>
          <a:srcRect/>
          <a:stretch/>
        </p:blipFill>
        <p:spPr>
          <a:xfrm>
            <a:off x="798345" y="3485016"/>
            <a:ext cx="744124" cy="769241"/>
          </a:xfrm>
          <a:prstGeom prst="rect">
            <a:avLst/>
          </a:prstGeom>
          <a:noFill/>
          <a:ln>
            <a:noFill/>
          </a:ln>
        </p:spPr>
      </p:pic>
      <p:pic>
        <p:nvPicPr>
          <p:cNvPr id="178" name="Google Shape;178;p3"/>
          <p:cNvPicPr preferRelativeResize="0"/>
          <p:nvPr/>
        </p:nvPicPr>
        <p:blipFill rotWithShape="1">
          <a:blip r:embed="rId9">
            <a:alphaModFix/>
          </a:blip>
          <a:srcRect/>
          <a:stretch/>
        </p:blipFill>
        <p:spPr>
          <a:xfrm>
            <a:off x="538859" y="4276912"/>
            <a:ext cx="1562551" cy="801835"/>
          </a:xfrm>
          <a:prstGeom prst="rect">
            <a:avLst/>
          </a:prstGeom>
          <a:noFill/>
          <a:ln>
            <a:noFill/>
          </a:ln>
        </p:spPr>
      </p:pic>
      <p:pic>
        <p:nvPicPr>
          <p:cNvPr id="179" name="Google Shape;179;p3"/>
          <p:cNvPicPr preferRelativeResize="0"/>
          <p:nvPr/>
        </p:nvPicPr>
        <p:blipFill rotWithShape="1">
          <a:blip r:embed="rId10">
            <a:alphaModFix/>
          </a:blip>
          <a:srcRect/>
          <a:stretch/>
        </p:blipFill>
        <p:spPr>
          <a:xfrm>
            <a:off x="6129338" y="1772333"/>
            <a:ext cx="1476674" cy="690972"/>
          </a:xfrm>
          <a:prstGeom prst="rect">
            <a:avLst/>
          </a:prstGeom>
          <a:noFill/>
          <a:ln>
            <a:noFill/>
          </a:ln>
        </p:spPr>
      </p:pic>
      <p:pic>
        <p:nvPicPr>
          <p:cNvPr id="180" name="Google Shape;180;p3"/>
          <p:cNvPicPr preferRelativeResize="0"/>
          <p:nvPr/>
        </p:nvPicPr>
        <p:blipFill rotWithShape="1">
          <a:blip r:embed="rId11">
            <a:alphaModFix/>
          </a:blip>
          <a:srcRect/>
          <a:stretch/>
        </p:blipFill>
        <p:spPr>
          <a:xfrm>
            <a:off x="5667530" y="2648929"/>
            <a:ext cx="643682" cy="718918"/>
          </a:xfrm>
          <a:prstGeom prst="rect">
            <a:avLst/>
          </a:prstGeom>
          <a:noFill/>
          <a:ln>
            <a:noFill/>
          </a:ln>
        </p:spPr>
      </p:pic>
      <p:pic>
        <p:nvPicPr>
          <p:cNvPr id="181" name="Google Shape;181;p3"/>
          <p:cNvPicPr preferRelativeResize="0"/>
          <p:nvPr/>
        </p:nvPicPr>
        <p:blipFill rotWithShape="1">
          <a:blip r:embed="rId12">
            <a:alphaModFix/>
          </a:blip>
          <a:srcRect/>
          <a:stretch/>
        </p:blipFill>
        <p:spPr>
          <a:xfrm>
            <a:off x="7403142" y="2643802"/>
            <a:ext cx="929196" cy="768990"/>
          </a:xfrm>
          <a:prstGeom prst="rect">
            <a:avLst/>
          </a:prstGeom>
          <a:noFill/>
          <a:ln>
            <a:noFill/>
          </a:ln>
        </p:spPr>
      </p:pic>
      <p:pic>
        <p:nvPicPr>
          <p:cNvPr id="182" name="Google Shape;182;p3"/>
          <p:cNvPicPr preferRelativeResize="0"/>
          <p:nvPr/>
        </p:nvPicPr>
        <p:blipFill rotWithShape="1">
          <a:blip r:embed="rId13">
            <a:alphaModFix/>
          </a:blip>
          <a:srcRect/>
          <a:stretch/>
        </p:blipFill>
        <p:spPr>
          <a:xfrm>
            <a:off x="7358583" y="3599267"/>
            <a:ext cx="1008432" cy="499156"/>
          </a:xfrm>
          <a:prstGeom prst="rect">
            <a:avLst/>
          </a:prstGeom>
          <a:noFill/>
          <a:ln>
            <a:noFill/>
          </a:ln>
        </p:spPr>
      </p:pic>
      <p:pic>
        <p:nvPicPr>
          <p:cNvPr id="183" name="Google Shape;183;p3"/>
          <p:cNvPicPr preferRelativeResize="0"/>
          <p:nvPr/>
        </p:nvPicPr>
        <p:blipFill rotWithShape="1">
          <a:blip r:embed="rId14">
            <a:alphaModFix/>
          </a:blip>
          <a:srcRect/>
          <a:stretch/>
        </p:blipFill>
        <p:spPr>
          <a:xfrm>
            <a:off x="5667530" y="3622253"/>
            <a:ext cx="1053079" cy="367957"/>
          </a:xfrm>
          <a:prstGeom prst="rect">
            <a:avLst/>
          </a:prstGeom>
          <a:noFill/>
          <a:ln>
            <a:noFill/>
          </a:ln>
        </p:spPr>
      </p:pic>
      <p:pic>
        <p:nvPicPr>
          <p:cNvPr id="184" name="Google Shape;184;p3"/>
          <p:cNvPicPr preferRelativeResize="0"/>
          <p:nvPr/>
        </p:nvPicPr>
        <p:blipFill rotWithShape="1">
          <a:blip r:embed="rId15">
            <a:alphaModFix/>
          </a:blip>
          <a:srcRect/>
          <a:stretch/>
        </p:blipFill>
        <p:spPr>
          <a:xfrm>
            <a:off x="6225446" y="4286589"/>
            <a:ext cx="1519371" cy="75267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9"/>
          <p:cNvSpPr txBox="1">
            <a:spLocks noGrp="1"/>
          </p:cNvSpPr>
          <p:nvPr>
            <p:ph type="subTitle" idx="1"/>
          </p:nvPr>
        </p:nvSpPr>
        <p:spPr>
          <a:xfrm>
            <a:off x="311700" y="325100"/>
            <a:ext cx="8520600" cy="4371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sz="2400" b="1">
                <a:solidFill>
                  <a:srgbClr val="000000"/>
                </a:solidFill>
                <a:latin typeface="Space Grotesk"/>
                <a:ea typeface="Space Grotesk"/>
                <a:cs typeface="Space Grotesk"/>
                <a:sym typeface="Space Grotesk"/>
              </a:rPr>
              <a:t>Open Schooling Information Packs </a:t>
            </a:r>
            <a:endParaRPr sz="2400" b="1">
              <a:solidFill>
                <a:srgbClr val="000000"/>
              </a:solidFill>
              <a:latin typeface="Space Grotesk"/>
              <a:ea typeface="Space Grotesk"/>
              <a:cs typeface="Space Grotesk"/>
              <a:sym typeface="Space Grotesk"/>
            </a:endParaRPr>
          </a:p>
        </p:txBody>
      </p:sp>
      <p:cxnSp>
        <p:nvCxnSpPr>
          <p:cNvPr id="264" name="Google Shape;264;p9"/>
          <p:cNvCxnSpPr/>
          <p:nvPr/>
        </p:nvCxnSpPr>
        <p:spPr>
          <a:xfrm>
            <a:off x="315300" y="769299"/>
            <a:ext cx="765600" cy="0"/>
          </a:xfrm>
          <a:prstGeom prst="straightConnector1">
            <a:avLst/>
          </a:prstGeom>
          <a:noFill/>
          <a:ln w="38100" cap="flat" cmpd="sng">
            <a:solidFill>
              <a:srgbClr val="0F84BD"/>
            </a:solidFill>
            <a:prstDash val="solid"/>
            <a:round/>
            <a:headEnd type="none" w="sm" len="sm"/>
            <a:tailEnd type="none" w="sm" len="sm"/>
          </a:ln>
        </p:spPr>
      </p:cxnSp>
      <p:sp>
        <p:nvSpPr>
          <p:cNvPr id="265" name="Google Shape;265;p9"/>
          <p:cNvSpPr txBox="1"/>
          <p:nvPr/>
        </p:nvSpPr>
        <p:spPr>
          <a:xfrm>
            <a:off x="315301" y="1170800"/>
            <a:ext cx="7559100" cy="25428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000000"/>
              </a:buClr>
              <a:buSzPts val="1600"/>
              <a:buFont typeface="Arial"/>
              <a:buNone/>
            </a:pPr>
            <a:endParaRPr sz="1600" b="0" i="0" u="none" strike="noStrike" cap="none">
              <a:solidFill>
                <a:schemeClr val="dk1"/>
              </a:solidFill>
              <a:highlight>
                <a:srgbClr val="FFFFFF"/>
              </a:highlight>
              <a:latin typeface="IBM Plex Sans Light"/>
              <a:ea typeface="IBM Plex Sans Light"/>
              <a:cs typeface="IBM Plex Sans Light"/>
              <a:sym typeface="IBM Plex Sans Light"/>
            </a:endParaRPr>
          </a:p>
        </p:txBody>
      </p:sp>
      <p:pic>
        <p:nvPicPr>
          <p:cNvPr id="266" name="Google Shape;266;p9"/>
          <p:cNvPicPr preferRelativeResize="0"/>
          <p:nvPr/>
        </p:nvPicPr>
        <p:blipFill rotWithShape="1">
          <a:blip r:embed="rId3">
            <a:alphaModFix/>
          </a:blip>
          <a:srcRect/>
          <a:stretch/>
        </p:blipFill>
        <p:spPr>
          <a:xfrm>
            <a:off x="8584950" y="4603100"/>
            <a:ext cx="433950" cy="413925"/>
          </a:xfrm>
          <a:prstGeom prst="rect">
            <a:avLst/>
          </a:prstGeom>
          <a:noFill/>
          <a:ln>
            <a:noFill/>
          </a:ln>
        </p:spPr>
      </p:pic>
      <p:pic>
        <p:nvPicPr>
          <p:cNvPr id="267" name="Google Shape;267;p9"/>
          <p:cNvPicPr preferRelativeResize="0"/>
          <p:nvPr/>
        </p:nvPicPr>
        <p:blipFill rotWithShape="1">
          <a:blip r:embed="rId4">
            <a:alphaModFix/>
          </a:blip>
          <a:srcRect/>
          <a:stretch/>
        </p:blipFill>
        <p:spPr>
          <a:xfrm>
            <a:off x="5514258" y="52039"/>
            <a:ext cx="3629742" cy="5143500"/>
          </a:xfrm>
          <a:prstGeom prst="rect">
            <a:avLst/>
          </a:prstGeom>
          <a:noFill/>
          <a:ln>
            <a:noFill/>
          </a:ln>
        </p:spPr>
      </p:pic>
      <p:pic>
        <p:nvPicPr>
          <p:cNvPr id="268" name="Google Shape;268;p9"/>
          <p:cNvPicPr preferRelativeResize="0"/>
          <p:nvPr/>
        </p:nvPicPr>
        <p:blipFill rotWithShape="1">
          <a:blip r:embed="rId5">
            <a:alphaModFix/>
          </a:blip>
          <a:srcRect/>
          <a:stretch/>
        </p:blipFill>
        <p:spPr>
          <a:xfrm>
            <a:off x="2716111" y="1035261"/>
            <a:ext cx="2673047" cy="3750519"/>
          </a:xfrm>
          <a:prstGeom prst="rect">
            <a:avLst/>
          </a:prstGeom>
          <a:noFill/>
          <a:ln>
            <a:noFill/>
          </a:ln>
        </p:spPr>
      </p:pic>
      <p:pic>
        <p:nvPicPr>
          <p:cNvPr id="269" name="Google Shape;269;p9"/>
          <p:cNvPicPr preferRelativeResize="0"/>
          <p:nvPr/>
        </p:nvPicPr>
        <p:blipFill rotWithShape="1">
          <a:blip r:embed="rId6">
            <a:alphaModFix/>
          </a:blip>
          <a:srcRect/>
          <a:stretch/>
        </p:blipFill>
        <p:spPr>
          <a:xfrm>
            <a:off x="1371772" y="1037397"/>
            <a:ext cx="2820017" cy="3748794"/>
          </a:xfrm>
          <a:prstGeom prst="rect">
            <a:avLst/>
          </a:prstGeom>
          <a:noFill/>
          <a:ln>
            <a:noFill/>
          </a:ln>
        </p:spPr>
      </p:pic>
      <p:pic>
        <p:nvPicPr>
          <p:cNvPr id="270" name="Google Shape;270;p9"/>
          <p:cNvPicPr preferRelativeResize="0"/>
          <p:nvPr/>
        </p:nvPicPr>
        <p:blipFill rotWithShape="1">
          <a:blip r:embed="rId7">
            <a:alphaModFix/>
          </a:blip>
          <a:srcRect/>
          <a:stretch/>
        </p:blipFill>
        <p:spPr>
          <a:xfrm>
            <a:off x="227818" y="1037397"/>
            <a:ext cx="2617228" cy="3748794"/>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0"/>
          <p:cNvSpPr txBox="1">
            <a:spLocks noGrp="1"/>
          </p:cNvSpPr>
          <p:nvPr>
            <p:ph type="subTitle" idx="1"/>
          </p:nvPr>
        </p:nvSpPr>
        <p:spPr>
          <a:xfrm>
            <a:off x="311700" y="325100"/>
            <a:ext cx="8520600" cy="4371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sz="2400" b="1">
                <a:solidFill>
                  <a:srgbClr val="000000"/>
                </a:solidFill>
                <a:latin typeface="Space Grotesk"/>
                <a:ea typeface="Space Grotesk"/>
                <a:cs typeface="Space Grotesk"/>
                <a:sym typeface="Space Grotesk"/>
              </a:rPr>
              <a:t>Co Design with Teachers</a:t>
            </a:r>
            <a:endParaRPr sz="2400" b="1">
              <a:solidFill>
                <a:srgbClr val="000000"/>
              </a:solidFill>
              <a:latin typeface="Space Grotesk"/>
              <a:ea typeface="Space Grotesk"/>
              <a:cs typeface="Space Grotesk"/>
              <a:sym typeface="Space Grotesk"/>
            </a:endParaRPr>
          </a:p>
        </p:txBody>
      </p:sp>
      <p:cxnSp>
        <p:nvCxnSpPr>
          <p:cNvPr id="276" name="Google Shape;276;p10"/>
          <p:cNvCxnSpPr/>
          <p:nvPr/>
        </p:nvCxnSpPr>
        <p:spPr>
          <a:xfrm>
            <a:off x="315300" y="769299"/>
            <a:ext cx="765600" cy="0"/>
          </a:xfrm>
          <a:prstGeom prst="straightConnector1">
            <a:avLst/>
          </a:prstGeom>
          <a:noFill/>
          <a:ln w="38100" cap="flat" cmpd="sng">
            <a:solidFill>
              <a:srgbClr val="0F84BD"/>
            </a:solidFill>
            <a:prstDash val="solid"/>
            <a:round/>
            <a:headEnd type="none" w="sm" len="sm"/>
            <a:tailEnd type="none" w="sm" len="sm"/>
          </a:ln>
        </p:spPr>
      </p:cxnSp>
      <p:pic>
        <p:nvPicPr>
          <p:cNvPr id="277" name="Google Shape;277;p10"/>
          <p:cNvPicPr preferRelativeResize="0"/>
          <p:nvPr/>
        </p:nvPicPr>
        <p:blipFill rotWithShape="1">
          <a:blip r:embed="rId3">
            <a:alphaModFix/>
          </a:blip>
          <a:srcRect/>
          <a:stretch/>
        </p:blipFill>
        <p:spPr>
          <a:xfrm>
            <a:off x="2592297" y="1381005"/>
            <a:ext cx="3959406" cy="867452"/>
          </a:xfrm>
          <a:prstGeom prst="rect">
            <a:avLst/>
          </a:prstGeom>
          <a:noFill/>
          <a:ln>
            <a:noFill/>
          </a:ln>
        </p:spPr>
      </p:pic>
      <p:sp>
        <p:nvSpPr>
          <p:cNvPr id="278" name="Google Shape;278;p10"/>
          <p:cNvSpPr txBox="1"/>
          <p:nvPr/>
        </p:nvSpPr>
        <p:spPr>
          <a:xfrm>
            <a:off x="2515690" y="1498722"/>
            <a:ext cx="3973800" cy="552342"/>
          </a:xfrm>
          <a:prstGeom prst="rect">
            <a:avLst/>
          </a:prstGeom>
          <a:noFill/>
          <a:ln>
            <a:noFill/>
          </a:ln>
        </p:spPr>
        <p:txBody>
          <a:bodyPr spcFirstLastPara="1" wrap="square" lIns="0" tIns="0" rIns="0" bIns="0" anchor="ctr" anchorCtr="0">
            <a:noAutofit/>
          </a:bodyPr>
          <a:lstStyle/>
          <a:p>
            <a:pPr marL="0" marR="0" lvl="0" indent="0" algn="ctr" rtl="0">
              <a:lnSpc>
                <a:spcPct val="75000"/>
              </a:lnSpc>
              <a:spcBef>
                <a:spcPts val="0"/>
              </a:spcBef>
              <a:spcAft>
                <a:spcPts val="0"/>
              </a:spcAft>
              <a:buClr>
                <a:schemeClr val="dk2"/>
              </a:buClr>
              <a:buSzPts val="2800"/>
              <a:buFont typeface="IBM Plex Sans Light"/>
              <a:buNone/>
            </a:pPr>
            <a:r>
              <a:rPr lang="en-GB" sz="2800" b="1" i="0" u="none" strike="noStrike" cap="none">
                <a:solidFill>
                  <a:srgbClr val="FFFFFF"/>
                </a:solidFill>
                <a:latin typeface="Space Grotesk"/>
                <a:ea typeface="Space Grotesk"/>
                <a:cs typeface="Space Grotesk"/>
                <a:sym typeface="Space Grotesk"/>
              </a:rPr>
              <a:t>4 Practice Partners </a:t>
            </a:r>
            <a:endParaRPr sz="2800" b="1" i="0" u="none" strike="noStrike" cap="none">
              <a:solidFill>
                <a:srgbClr val="FFFFFF"/>
              </a:solidFill>
              <a:latin typeface="Space Grotesk"/>
              <a:ea typeface="Space Grotesk"/>
              <a:cs typeface="Space Grotesk"/>
              <a:sym typeface="Space Grotesk"/>
            </a:endParaRPr>
          </a:p>
        </p:txBody>
      </p:sp>
      <p:pic>
        <p:nvPicPr>
          <p:cNvPr id="279" name="Google Shape;279;p10"/>
          <p:cNvPicPr preferRelativeResize="0"/>
          <p:nvPr/>
        </p:nvPicPr>
        <p:blipFill rotWithShape="1">
          <a:blip r:embed="rId3">
            <a:alphaModFix/>
          </a:blip>
          <a:srcRect/>
          <a:stretch/>
        </p:blipFill>
        <p:spPr>
          <a:xfrm>
            <a:off x="2547855" y="2433329"/>
            <a:ext cx="3959406" cy="867452"/>
          </a:xfrm>
          <a:prstGeom prst="rect">
            <a:avLst/>
          </a:prstGeom>
          <a:noFill/>
          <a:ln>
            <a:noFill/>
          </a:ln>
        </p:spPr>
      </p:pic>
      <p:pic>
        <p:nvPicPr>
          <p:cNvPr id="280" name="Google Shape;280;p10"/>
          <p:cNvPicPr preferRelativeResize="0"/>
          <p:nvPr/>
        </p:nvPicPr>
        <p:blipFill rotWithShape="1">
          <a:blip r:embed="rId3">
            <a:alphaModFix/>
          </a:blip>
          <a:srcRect/>
          <a:stretch/>
        </p:blipFill>
        <p:spPr>
          <a:xfrm>
            <a:off x="1868330" y="3957623"/>
            <a:ext cx="5302949" cy="867452"/>
          </a:xfrm>
          <a:prstGeom prst="rect">
            <a:avLst/>
          </a:prstGeom>
          <a:noFill/>
          <a:ln>
            <a:noFill/>
          </a:ln>
        </p:spPr>
      </p:pic>
      <p:sp>
        <p:nvSpPr>
          <p:cNvPr id="281" name="Google Shape;281;p10"/>
          <p:cNvSpPr txBox="1"/>
          <p:nvPr/>
        </p:nvSpPr>
        <p:spPr>
          <a:xfrm>
            <a:off x="2550121" y="4073932"/>
            <a:ext cx="3939369" cy="552342"/>
          </a:xfrm>
          <a:prstGeom prst="rect">
            <a:avLst/>
          </a:prstGeom>
          <a:noFill/>
          <a:ln>
            <a:noFill/>
          </a:ln>
        </p:spPr>
        <p:txBody>
          <a:bodyPr spcFirstLastPara="1" wrap="square" lIns="0" tIns="0" rIns="0" bIns="0" anchor="ctr" anchorCtr="0">
            <a:noAutofit/>
          </a:bodyPr>
          <a:lstStyle/>
          <a:p>
            <a:pPr marL="0" marR="0" lvl="0" indent="0" algn="ctr" rtl="0">
              <a:lnSpc>
                <a:spcPct val="75000"/>
              </a:lnSpc>
              <a:spcBef>
                <a:spcPts val="0"/>
              </a:spcBef>
              <a:spcAft>
                <a:spcPts val="0"/>
              </a:spcAft>
              <a:buClr>
                <a:schemeClr val="dk2"/>
              </a:buClr>
              <a:buSzPts val="2800"/>
              <a:buFont typeface="IBM Plex Sans Light"/>
              <a:buNone/>
            </a:pPr>
            <a:r>
              <a:rPr lang="en-GB" sz="2800" b="1" i="0" u="none" strike="noStrike" cap="none">
                <a:solidFill>
                  <a:srgbClr val="FFFFFF"/>
                </a:solidFill>
                <a:latin typeface="Space Grotesk"/>
                <a:ea typeface="Space Grotesk"/>
                <a:cs typeface="Space Grotesk"/>
                <a:sym typeface="Space Grotesk"/>
              </a:rPr>
              <a:t>16 Learning Scenarios </a:t>
            </a:r>
            <a:endParaRPr sz="2800" b="1" i="0" u="none" strike="noStrike" cap="none">
              <a:solidFill>
                <a:srgbClr val="FFFFFF"/>
              </a:solidFill>
              <a:latin typeface="Space Grotesk"/>
              <a:ea typeface="Space Grotesk"/>
              <a:cs typeface="Space Grotesk"/>
              <a:sym typeface="Space Grotesk"/>
            </a:endParaRPr>
          </a:p>
        </p:txBody>
      </p:sp>
      <p:pic>
        <p:nvPicPr>
          <p:cNvPr id="282" name="Google Shape;282;p10"/>
          <p:cNvPicPr preferRelativeResize="0"/>
          <p:nvPr/>
        </p:nvPicPr>
        <p:blipFill rotWithShape="1">
          <a:blip r:embed="rId4">
            <a:alphaModFix/>
          </a:blip>
          <a:srcRect/>
          <a:stretch/>
        </p:blipFill>
        <p:spPr>
          <a:xfrm rot="-5400000">
            <a:off x="1563577" y="2130620"/>
            <a:ext cx="1008884" cy="458584"/>
          </a:xfrm>
          <a:prstGeom prst="rect">
            <a:avLst/>
          </a:prstGeom>
          <a:noFill/>
          <a:ln>
            <a:noFill/>
          </a:ln>
        </p:spPr>
      </p:pic>
      <p:pic>
        <p:nvPicPr>
          <p:cNvPr id="283" name="Google Shape;283;p10"/>
          <p:cNvPicPr preferRelativeResize="0"/>
          <p:nvPr/>
        </p:nvPicPr>
        <p:blipFill rotWithShape="1">
          <a:blip r:embed="rId4">
            <a:alphaModFix/>
          </a:blip>
          <a:srcRect/>
          <a:stretch/>
        </p:blipFill>
        <p:spPr>
          <a:xfrm rot="5400000">
            <a:off x="6611272" y="2172813"/>
            <a:ext cx="1008884" cy="458584"/>
          </a:xfrm>
          <a:prstGeom prst="rect">
            <a:avLst/>
          </a:prstGeom>
          <a:noFill/>
          <a:ln>
            <a:noFill/>
          </a:ln>
        </p:spPr>
      </p:pic>
      <p:pic>
        <p:nvPicPr>
          <p:cNvPr id="284" name="Google Shape;284;p10"/>
          <p:cNvPicPr preferRelativeResize="0"/>
          <p:nvPr/>
        </p:nvPicPr>
        <p:blipFill rotWithShape="1">
          <a:blip r:embed="rId5">
            <a:alphaModFix/>
          </a:blip>
          <a:srcRect/>
          <a:stretch/>
        </p:blipFill>
        <p:spPr>
          <a:xfrm>
            <a:off x="2187773" y="3475953"/>
            <a:ext cx="219075" cy="306705"/>
          </a:xfrm>
          <a:prstGeom prst="rect">
            <a:avLst/>
          </a:prstGeom>
          <a:noFill/>
          <a:ln>
            <a:noFill/>
          </a:ln>
        </p:spPr>
      </p:pic>
      <p:pic>
        <p:nvPicPr>
          <p:cNvPr id="285" name="Google Shape;285;p10"/>
          <p:cNvPicPr preferRelativeResize="0"/>
          <p:nvPr/>
        </p:nvPicPr>
        <p:blipFill rotWithShape="1">
          <a:blip r:embed="rId5">
            <a:alphaModFix/>
          </a:blip>
          <a:srcRect/>
          <a:stretch/>
        </p:blipFill>
        <p:spPr>
          <a:xfrm>
            <a:off x="2482759" y="3475952"/>
            <a:ext cx="219075" cy="306705"/>
          </a:xfrm>
          <a:prstGeom prst="rect">
            <a:avLst/>
          </a:prstGeom>
          <a:noFill/>
          <a:ln>
            <a:noFill/>
          </a:ln>
        </p:spPr>
      </p:pic>
      <p:pic>
        <p:nvPicPr>
          <p:cNvPr id="286" name="Google Shape;286;p10"/>
          <p:cNvPicPr preferRelativeResize="0"/>
          <p:nvPr/>
        </p:nvPicPr>
        <p:blipFill rotWithShape="1">
          <a:blip r:embed="rId5">
            <a:alphaModFix/>
          </a:blip>
          <a:srcRect/>
          <a:stretch/>
        </p:blipFill>
        <p:spPr>
          <a:xfrm>
            <a:off x="2777745" y="3490455"/>
            <a:ext cx="219075" cy="306705"/>
          </a:xfrm>
          <a:prstGeom prst="rect">
            <a:avLst/>
          </a:prstGeom>
          <a:noFill/>
          <a:ln>
            <a:noFill/>
          </a:ln>
        </p:spPr>
      </p:pic>
      <p:pic>
        <p:nvPicPr>
          <p:cNvPr id="287" name="Google Shape;287;p10"/>
          <p:cNvPicPr preferRelativeResize="0"/>
          <p:nvPr/>
        </p:nvPicPr>
        <p:blipFill rotWithShape="1">
          <a:blip r:embed="rId5">
            <a:alphaModFix/>
          </a:blip>
          <a:srcRect/>
          <a:stretch/>
        </p:blipFill>
        <p:spPr>
          <a:xfrm>
            <a:off x="3072731" y="3490455"/>
            <a:ext cx="219075" cy="306705"/>
          </a:xfrm>
          <a:prstGeom prst="rect">
            <a:avLst/>
          </a:prstGeom>
          <a:noFill/>
          <a:ln>
            <a:noFill/>
          </a:ln>
        </p:spPr>
      </p:pic>
      <p:pic>
        <p:nvPicPr>
          <p:cNvPr id="288" name="Google Shape;288;p10"/>
          <p:cNvPicPr preferRelativeResize="0"/>
          <p:nvPr/>
        </p:nvPicPr>
        <p:blipFill rotWithShape="1">
          <a:blip r:embed="rId5">
            <a:alphaModFix/>
          </a:blip>
          <a:srcRect/>
          <a:stretch/>
        </p:blipFill>
        <p:spPr>
          <a:xfrm>
            <a:off x="3367717" y="3486067"/>
            <a:ext cx="219075" cy="306705"/>
          </a:xfrm>
          <a:prstGeom prst="rect">
            <a:avLst/>
          </a:prstGeom>
          <a:noFill/>
          <a:ln>
            <a:noFill/>
          </a:ln>
        </p:spPr>
      </p:pic>
      <p:pic>
        <p:nvPicPr>
          <p:cNvPr id="289" name="Google Shape;289;p10"/>
          <p:cNvPicPr preferRelativeResize="0"/>
          <p:nvPr/>
        </p:nvPicPr>
        <p:blipFill rotWithShape="1">
          <a:blip r:embed="rId6">
            <a:alphaModFix/>
          </a:blip>
          <a:srcRect/>
          <a:stretch/>
        </p:blipFill>
        <p:spPr>
          <a:xfrm>
            <a:off x="3662703" y="3478973"/>
            <a:ext cx="1396105" cy="323116"/>
          </a:xfrm>
          <a:prstGeom prst="rect">
            <a:avLst/>
          </a:prstGeom>
          <a:noFill/>
          <a:ln>
            <a:noFill/>
          </a:ln>
        </p:spPr>
      </p:pic>
      <p:pic>
        <p:nvPicPr>
          <p:cNvPr id="290" name="Google Shape;290;p10"/>
          <p:cNvPicPr preferRelativeResize="0"/>
          <p:nvPr/>
        </p:nvPicPr>
        <p:blipFill rotWithShape="1">
          <a:blip r:embed="rId5">
            <a:alphaModFix/>
          </a:blip>
          <a:srcRect/>
          <a:stretch/>
        </p:blipFill>
        <p:spPr>
          <a:xfrm>
            <a:off x="5134719" y="3496868"/>
            <a:ext cx="219075" cy="306705"/>
          </a:xfrm>
          <a:prstGeom prst="rect">
            <a:avLst/>
          </a:prstGeom>
          <a:noFill/>
          <a:ln>
            <a:noFill/>
          </a:ln>
        </p:spPr>
      </p:pic>
      <p:pic>
        <p:nvPicPr>
          <p:cNvPr id="291" name="Google Shape;291;p10"/>
          <p:cNvPicPr preferRelativeResize="0"/>
          <p:nvPr/>
        </p:nvPicPr>
        <p:blipFill rotWithShape="1">
          <a:blip r:embed="rId5">
            <a:alphaModFix/>
          </a:blip>
          <a:srcRect/>
          <a:stretch/>
        </p:blipFill>
        <p:spPr>
          <a:xfrm>
            <a:off x="5429705" y="3496867"/>
            <a:ext cx="219075" cy="306705"/>
          </a:xfrm>
          <a:prstGeom prst="rect">
            <a:avLst/>
          </a:prstGeom>
          <a:noFill/>
          <a:ln>
            <a:noFill/>
          </a:ln>
        </p:spPr>
      </p:pic>
      <p:pic>
        <p:nvPicPr>
          <p:cNvPr id="292" name="Google Shape;292;p10"/>
          <p:cNvPicPr preferRelativeResize="0"/>
          <p:nvPr/>
        </p:nvPicPr>
        <p:blipFill rotWithShape="1">
          <a:blip r:embed="rId5">
            <a:alphaModFix/>
          </a:blip>
          <a:srcRect/>
          <a:stretch/>
        </p:blipFill>
        <p:spPr>
          <a:xfrm>
            <a:off x="5724691" y="3511370"/>
            <a:ext cx="219075" cy="306705"/>
          </a:xfrm>
          <a:prstGeom prst="rect">
            <a:avLst/>
          </a:prstGeom>
          <a:noFill/>
          <a:ln>
            <a:noFill/>
          </a:ln>
        </p:spPr>
      </p:pic>
      <p:pic>
        <p:nvPicPr>
          <p:cNvPr id="293" name="Google Shape;293;p10"/>
          <p:cNvPicPr preferRelativeResize="0"/>
          <p:nvPr/>
        </p:nvPicPr>
        <p:blipFill rotWithShape="1">
          <a:blip r:embed="rId5">
            <a:alphaModFix/>
          </a:blip>
          <a:srcRect/>
          <a:stretch/>
        </p:blipFill>
        <p:spPr>
          <a:xfrm>
            <a:off x="6019677" y="3511370"/>
            <a:ext cx="219075" cy="306705"/>
          </a:xfrm>
          <a:prstGeom prst="rect">
            <a:avLst/>
          </a:prstGeom>
          <a:noFill/>
          <a:ln>
            <a:noFill/>
          </a:ln>
        </p:spPr>
      </p:pic>
      <p:pic>
        <p:nvPicPr>
          <p:cNvPr id="294" name="Google Shape;294;p10"/>
          <p:cNvPicPr preferRelativeResize="0"/>
          <p:nvPr/>
        </p:nvPicPr>
        <p:blipFill rotWithShape="1">
          <a:blip r:embed="rId5">
            <a:alphaModFix/>
          </a:blip>
          <a:srcRect/>
          <a:stretch/>
        </p:blipFill>
        <p:spPr>
          <a:xfrm>
            <a:off x="6314663" y="3506982"/>
            <a:ext cx="219075" cy="306705"/>
          </a:xfrm>
          <a:prstGeom prst="rect">
            <a:avLst/>
          </a:prstGeom>
          <a:noFill/>
          <a:ln>
            <a:noFill/>
          </a:ln>
        </p:spPr>
      </p:pic>
      <p:pic>
        <p:nvPicPr>
          <p:cNvPr id="295" name="Google Shape;295;p10"/>
          <p:cNvPicPr preferRelativeResize="0"/>
          <p:nvPr/>
        </p:nvPicPr>
        <p:blipFill rotWithShape="1">
          <a:blip r:embed="rId5">
            <a:alphaModFix/>
          </a:blip>
          <a:srcRect/>
          <a:stretch/>
        </p:blipFill>
        <p:spPr>
          <a:xfrm>
            <a:off x="6658528" y="3506982"/>
            <a:ext cx="219075" cy="306705"/>
          </a:xfrm>
          <a:prstGeom prst="rect">
            <a:avLst/>
          </a:prstGeom>
          <a:noFill/>
          <a:ln>
            <a:noFill/>
          </a:ln>
        </p:spPr>
      </p:pic>
      <p:sp>
        <p:nvSpPr>
          <p:cNvPr id="296" name="Google Shape;296;p10"/>
          <p:cNvSpPr txBox="1"/>
          <p:nvPr/>
        </p:nvSpPr>
        <p:spPr>
          <a:xfrm>
            <a:off x="2870522" y="2384660"/>
            <a:ext cx="336823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i="0" u="none" strike="noStrike" cap="none">
                <a:solidFill>
                  <a:srgbClr val="FFFFFF"/>
                </a:solidFill>
                <a:latin typeface="Space Grotesk"/>
                <a:ea typeface="Space Grotesk"/>
                <a:cs typeface="Space Grotesk"/>
                <a:sym typeface="Space Grotesk"/>
              </a:rPr>
              <a:t>8 schools </a:t>
            </a:r>
            <a:endParaRPr/>
          </a:p>
          <a:p>
            <a:pPr marL="0" marR="0" lvl="0" indent="0" algn="ctr" rtl="0">
              <a:lnSpc>
                <a:spcPct val="100000"/>
              </a:lnSpc>
              <a:spcBef>
                <a:spcPts val="0"/>
              </a:spcBef>
              <a:spcAft>
                <a:spcPts val="0"/>
              </a:spcAft>
              <a:buNone/>
            </a:pPr>
            <a:r>
              <a:rPr lang="en-GB" sz="2000" b="1" i="0" u="none" strike="noStrike" cap="none">
                <a:solidFill>
                  <a:srgbClr val="FFFFFF"/>
                </a:solidFill>
                <a:latin typeface="Space Grotesk"/>
                <a:ea typeface="Space Grotesk"/>
                <a:cs typeface="Space Grotesk"/>
                <a:sym typeface="Space Grotesk"/>
              </a:rPr>
              <a:t>4</a:t>
            </a:r>
            <a:r>
              <a:rPr lang="en-GB" sz="2800" b="1" i="0" u="none" strike="noStrike" cap="none">
                <a:solidFill>
                  <a:srgbClr val="FFFFFF"/>
                </a:solidFill>
                <a:latin typeface="Space Grotesk"/>
                <a:ea typeface="Space Grotesk"/>
                <a:cs typeface="Space Grotesk"/>
                <a:sym typeface="Space Grotesk"/>
              </a:rPr>
              <a:t> </a:t>
            </a:r>
            <a:r>
              <a:rPr lang="en-GB" sz="2000" b="1" i="0" u="none" strike="noStrike" cap="none">
                <a:solidFill>
                  <a:srgbClr val="FFFFFF"/>
                </a:solidFill>
                <a:latin typeface="Space Grotesk"/>
                <a:ea typeface="Space Grotesk"/>
                <a:cs typeface="Space Grotesk"/>
                <a:sym typeface="Space Grotesk"/>
              </a:rPr>
              <a:t>primary + 4 secondary </a:t>
            </a:r>
            <a:endParaRPr sz="2000" b="1" i="0" u="none" strike="noStrike" cap="none">
              <a:solidFill>
                <a:srgbClr val="FFFFFF"/>
              </a:solidFill>
              <a:latin typeface="Space Grotesk"/>
              <a:ea typeface="Space Grotesk"/>
              <a:cs typeface="Space Grotesk"/>
              <a:sym typeface="Space Grotesk"/>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1"/>
          <p:cNvSpPr txBox="1">
            <a:spLocks noGrp="1"/>
          </p:cNvSpPr>
          <p:nvPr>
            <p:ph type="subTitle" idx="1"/>
          </p:nvPr>
        </p:nvSpPr>
        <p:spPr>
          <a:xfrm>
            <a:off x="311700" y="325100"/>
            <a:ext cx="8520600" cy="4371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sz="2400" b="1">
                <a:solidFill>
                  <a:srgbClr val="000000"/>
                </a:solidFill>
                <a:latin typeface="Space Grotesk"/>
                <a:ea typeface="Space Grotesk"/>
                <a:cs typeface="Space Grotesk"/>
                <a:sym typeface="Space Grotesk"/>
              </a:rPr>
              <a:t>Develop and Iterate : Learning Scenario</a:t>
            </a:r>
            <a:endParaRPr sz="2400" b="1">
              <a:solidFill>
                <a:srgbClr val="000000"/>
              </a:solidFill>
              <a:latin typeface="Space Grotesk"/>
              <a:ea typeface="Space Grotesk"/>
              <a:cs typeface="Space Grotesk"/>
              <a:sym typeface="Space Grotesk"/>
            </a:endParaRPr>
          </a:p>
        </p:txBody>
      </p:sp>
      <p:cxnSp>
        <p:nvCxnSpPr>
          <p:cNvPr id="302" name="Google Shape;302;p11"/>
          <p:cNvCxnSpPr/>
          <p:nvPr/>
        </p:nvCxnSpPr>
        <p:spPr>
          <a:xfrm>
            <a:off x="315300" y="769299"/>
            <a:ext cx="765600" cy="0"/>
          </a:xfrm>
          <a:prstGeom prst="straightConnector1">
            <a:avLst/>
          </a:prstGeom>
          <a:noFill/>
          <a:ln w="38100" cap="flat" cmpd="sng">
            <a:solidFill>
              <a:srgbClr val="0F84BD"/>
            </a:solidFill>
            <a:prstDash val="solid"/>
            <a:round/>
            <a:headEnd type="none" w="sm" len="sm"/>
            <a:tailEnd type="none" w="sm" len="sm"/>
          </a:ln>
        </p:spPr>
      </p:cxnSp>
      <p:sp>
        <p:nvSpPr>
          <p:cNvPr id="303" name="Google Shape;303;p11"/>
          <p:cNvSpPr txBox="1"/>
          <p:nvPr/>
        </p:nvSpPr>
        <p:spPr>
          <a:xfrm>
            <a:off x="315301" y="1170800"/>
            <a:ext cx="7559100" cy="2542800"/>
          </a:xfrm>
          <a:prstGeom prst="rect">
            <a:avLst/>
          </a:prstGeom>
          <a:noFill/>
          <a:ln>
            <a:noFill/>
          </a:ln>
        </p:spPr>
        <p:txBody>
          <a:bodyPr spcFirstLastPara="1" wrap="square" lIns="0" tIns="0" rIns="0" bIns="0" anchor="t" anchorCtr="0">
            <a:noAutofit/>
          </a:bodyPr>
          <a:lstStyle/>
          <a:p>
            <a:pPr marL="0" marR="0" lvl="0" indent="0" algn="l" rtl="0">
              <a:lnSpc>
                <a:spcPct val="135000"/>
              </a:lnSpc>
              <a:spcBef>
                <a:spcPts val="0"/>
              </a:spcBef>
              <a:spcAft>
                <a:spcPts val="0"/>
              </a:spcAft>
              <a:buClr>
                <a:srgbClr val="000000"/>
              </a:buClr>
              <a:buSzPts val="1600"/>
              <a:buFont typeface="Arial"/>
              <a:buNone/>
            </a:pPr>
            <a:endParaRPr sz="1600" b="0" i="0" u="none" strike="noStrike" cap="none">
              <a:solidFill>
                <a:schemeClr val="dk1"/>
              </a:solidFill>
              <a:highlight>
                <a:srgbClr val="FFFFFF"/>
              </a:highlight>
              <a:latin typeface="IBM Plex Sans Light"/>
              <a:ea typeface="IBM Plex Sans Light"/>
              <a:cs typeface="IBM Plex Sans Light"/>
              <a:sym typeface="IBM Plex Sans Light"/>
            </a:endParaRPr>
          </a:p>
        </p:txBody>
      </p:sp>
      <p:pic>
        <p:nvPicPr>
          <p:cNvPr id="304" name="Google Shape;304;p11"/>
          <p:cNvPicPr preferRelativeResize="0"/>
          <p:nvPr/>
        </p:nvPicPr>
        <p:blipFill rotWithShape="1">
          <a:blip r:embed="rId3">
            <a:alphaModFix/>
          </a:blip>
          <a:srcRect/>
          <a:stretch/>
        </p:blipFill>
        <p:spPr>
          <a:xfrm>
            <a:off x="861689" y="762200"/>
            <a:ext cx="8074842" cy="4492992"/>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iO">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423</Words>
  <Application>Microsoft Office PowerPoint</Application>
  <PresentationFormat>On-screen Show (16:9)</PresentationFormat>
  <Paragraphs>68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IBM Plex Sans</vt:lpstr>
      <vt:lpstr>IBM Plex Sans Light</vt:lpstr>
      <vt:lpstr>Space Grotesk</vt:lpstr>
      <vt:lpstr>MiO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 Halevy</dc:creator>
  <cp:lastModifiedBy> </cp:lastModifiedBy>
  <cp:revision>9</cp:revision>
  <dcterms:modified xsi:type="dcterms:W3CDTF">2022-09-08T09:12:49Z</dcterms:modified>
</cp:coreProperties>
</file>