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74" r:id="rId3"/>
    <p:sldId id="718" r:id="rId4"/>
    <p:sldId id="717" r:id="rId5"/>
    <p:sldId id="719" r:id="rId6"/>
    <p:sldId id="271" r:id="rId7"/>
    <p:sldId id="721" r:id="rId8"/>
    <p:sldId id="722" r:id="rId9"/>
    <p:sldId id="715" r:id="rId10"/>
    <p:sldId id="723" r:id="rId11"/>
    <p:sldId id="264" r:id="rId12"/>
    <p:sldId id="727" r:id="rId13"/>
    <p:sldId id="268" r:id="rId14"/>
    <p:sldId id="729" r:id="rId15"/>
    <p:sldId id="730" r:id="rId16"/>
    <p:sldId id="724" r:id="rId17"/>
    <p:sldId id="262" r:id="rId18"/>
    <p:sldId id="714" r:id="rId19"/>
    <p:sldId id="263" r:id="rId20"/>
    <p:sldId id="725" r:id="rId21"/>
    <p:sldId id="716" r:id="rId22"/>
    <p:sldId id="265" r:id="rId23"/>
    <p:sldId id="266" r:id="rId24"/>
  </p:sldIdLst>
  <p:sldSz cx="12192000" cy="6858000"/>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1859"/>
    <a:srgbClr val="D84977"/>
    <a:srgbClr val="F6915D"/>
    <a:srgbClr val="DA2F67"/>
    <a:srgbClr val="8721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58" d="100"/>
          <a:sy n="58" d="100"/>
        </p:scale>
        <p:origin x="920" y="56"/>
      </p:cViewPr>
      <p:guideLst>
        <p:guide orient="horz" pos="234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B9C265A4-C000-4789-8C1C-15A3D2E6B827}" type="datetimeFigureOut">
              <a:rPr lang="fr-FR" smtClean="0"/>
              <a:t>08/09/2022</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20AC4405-18B0-434B-A20D-CB1F65BD84C3}" type="slidenum">
              <a:rPr lang="fr-FR" smtClean="0"/>
              <a:t>‹N°›</a:t>
            </a:fld>
            <a:endParaRPr lang="fr-FR"/>
          </a:p>
        </p:txBody>
      </p:sp>
    </p:spTree>
    <p:extLst>
      <p:ext uri="{BB962C8B-B14F-4D97-AF65-F5344CB8AC3E}">
        <p14:creationId xmlns:p14="http://schemas.microsoft.com/office/powerpoint/2010/main" val="3264831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0B4C36-0B75-2969-2D43-9ED6B705F88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786C4FC-71B4-9FEC-4E91-E64EE16B18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88E43F8-6578-C67B-821C-D47A174859EE}"/>
              </a:ext>
            </a:extLst>
          </p:cNvPr>
          <p:cNvSpPr>
            <a:spLocks noGrp="1"/>
          </p:cNvSpPr>
          <p:nvPr>
            <p:ph type="dt" sz="half" idx="10"/>
          </p:nvPr>
        </p:nvSpPr>
        <p:spPr/>
        <p:txBody>
          <a:bodyPr/>
          <a:lstStyle/>
          <a:p>
            <a:fld id="{165B2522-6C71-4571-BDB9-37431B3501CD}" type="datetimeFigureOut">
              <a:rPr lang="fr-FR" smtClean="0"/>
              <a:t>08/09/2022</a:t>
            </a:fld>
            <a:endParaRPr lang="fr-FR"/>
          </a:p>
        </p:txBody>
      </p:sp>
      <p:sp>
        <p:nvSpPr>
          <p:cNvPr id="5" name="Espace réservé du pied de page 4">
            <a:extLst>
              <a:ext uri="{FF2B5EF4-FFF2-40B4-BE49-F238E27FC236}">
                <a16:creationId xmlns:a16="http://schemas.microsoft.com/office/drawing/2014/main" id="{C3EFCC96-18CB-A7A3-FB74-EBCD2220AD5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F8FCA4-7BB7-B1E7-4744-ECE1211CA9A8}"/>
              </a:ext>
            </a:extLst>
          </p:cNvPr>
          <p:cNvSpPr>
            <a:spLocks noGrp="1"/>
          </p:cNvSpPr>
          <p:nvPr>
            <p:ph type="sldNum" sz="quarter" idx="12"/>
          </p:nvPr>
        </p:nvSpPr>
        <p:spPr/>
        <p:txBody>
          <a:bodyPr/>
          <a:lstStyle/>
          <a:p>
            <a:fld id="{2ECC0A4D-0C7A-4D91-8E8A-B46DAF53B692}" type="slidenum">
              <a:rPr lang="fr-FR" smtClean="0"/>
              <a:t>‹N°›</a:t>
            </a:fld>
            <a:endParaRPr lang="fr-FR"/>
          </a:p>
        </p:txBody>
      </p:sp>
    </p:spTree>
    <p:extLst>
      <p:ext uri="{BB962C8B-B14F-4D97-AF65-F5344CB8AC3E}">
        <p14:creationId xmlns:p14="http://schemas.microsoft.com/office/powerpoint/2010/main" val="3815325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6F6958-AFEF-D773-52B3-99A352992DB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25DDACF-54FB-2B50-2A1B-E23E79BCAAE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017773-D834-ADC7-5B81-B3A83C357F4C}"/>
              </a:ext>
            </a:extLst>
          </p:cNvPr>
          <p:cNvSpPr>
            <a:spLocks noGrp="1"/>
          </p:cNvSpPr>
          <p:nvPr>
            <p:ph type="dt" sz="half" idx="10"/>
          </p:nvPr>
        </p:nvSpPr>
        <p:spPr/>
        <p:txBody>
          <a:bodyPr/>
          <a:lstStyle/>
          <a:p>
            <a:fld id="{165B2522-6C71-4571-BDB9-37431B3501CD}" type="datetimeFigureOut">
              <a:rPr lang="fr-FR" smtClean="0"/>
              <a:t>08/09/2022</a:t>
            </a:fld>
            <a:endParaRPr lang="fr-FR"/>
          </a:p>
        </p:txBody>
      </p:sp>
      <p:sp>
        <p:nvSpPr>
          <p:cNvPr id="5" name="Espace réservé du pied de page 4">
            <a:extLst>
              <a:ext uri="{FF2B5EF4-FFF2-40B4-BE49-F238E27FC236}">
                <a16:creationId xmlns:a16="http://schemas.microsoft.com/office/drawing/2014/main" id="{0F451133-E152-A3A2-9336-75E839A0AE3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9EF0E8-D38C-FF57-5A8E-3C9BDFF63EC7}"/>
              </a:ext>
            </a:extLst>
          </p:cNvPr>
          <p:cNvSpPr>
            <a:spLocks noGrp="1"/>
          </p:cNvSpPr>
          <p:nvPr>
            <p:ph type="sldNum" sz="quarter" idx="12"/>
          </p:nvPr>
        </p:nvSpPr>
        <p:spPr/>
        <p:txBody>
          <a:bodyPr/>
          <a:lstStyle/>
          <a:p>
            <a:fld id="{2ECC0A4D-0C7A-4D91-8E8A-B46DAF53B692}" type="slidenum">
              <a:rPr lang="fr-FR" smtClean="0"/>
              <a:t>‹N°›</a:t>
            </a:fld>
            <a:endParaRPr lang="fr-FR"/>
          </a:p>
        </p:txBody>
      </p:sp>
    </p:spTree>
    <p:extLst>
      <p:ext uri="{BB962C8B-B14F-4D97-AF65-F5344CB8AC3E}">
        <p14:creationId xmlns:p14="http://schemas.microsoft.com/office/powerpoint/2010/main" val="1821386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085CCFA-0B4E-53B4-CAD1-44C89939C09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D729F17-61E5-06F1-BC07-6AAC4C11046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486031-612F-DCF7-15A3-01928EE7D9BD}"/>
              </a:ext>
            </a:extLst>
          </p:cNvPr>
          <p:cNvSpPr>
            <a:spLocks noGrp="1"/>
          </p:cNvSpPr>
          <p:nvPr>
            <p:ph type="dt" sz="half" idx="10"/>
          </p:nvPr>
        </p:nvSpPr>
        <p:spPr/>
        <p:txBody>
          <a:bodyPr/>
          <a:lstStyle/>
          <a:p>
            <a:fld id="{165B2522-6C71-4571-BDB9-37431B3501CD}" type="datetimeFigureOut">
              <a:rPr lang="fr-FR" smtClean="0"/>
              <a:t>08/09/2022</a:t>
            </a:fld>
            <a:endParaRPr lang="fr-FR"/>
          </a:p>
        </p:txBody>
      </p:sp>
      <p:sp>
        <p:nvSpPr>
          <p:cNvPr id="5" name="Espace réservé du pied de page 4">
            <a:extLst>
              <a:ext uri="{FF2B5EF4-FFF2-40B4-BE49-F238E27FC236}">
                <a16:creationId xmlns:a16="http://schemas.microsoft.com/office/drawing/2014/main" id="{3AD94925-C077-27A3-39E7-D0BD624EC1C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030DF3F-1AAB-D680-47AB-C65A953C5021}"/>
              </a:ext>
            </a:extLst>
          </p:cNvPr>
          <p:cNvSpPr>
            <a:spLocks noGrp="1"/>
          </p:cNvSpPr>
          <p:nvPr>
            <p:ph type="sldNum" sz="quarter" idx="12"/>
          </p:nvPr>
        </p:nvSpPr>
        <p:spPr/>
        <p:txBody>
          <a:bodyPr/>
          <a:lstStyle/>
          <a:p>
            <a:fld id="{2ECC0A4D-0C7A-4D91-8E8A-B46DAF53B692}" type="slidenum">
              <a:rPr lang="fr-FR" smtClean="0"/>
              <a:t>‹N°›</a:t>
            </a:fld>
            <a:endParaRPr lang="fr-FR"/>
          </a:p>
        </p:txBody>
      </p:sp>
    </p:spTree>
    <p:extLst>
      <p:ext uri="{BB962C8B-B14F-4D97-AF65-F5344CB8AC3E}">
        <p14:creationId xmlns:p14="http://schemas.microsoft.com/office/powerpoint/2010/main" val="887378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E56602-E99F-5542-A9FD-EE91B9971D7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16F6E04-DDBC-976E-EC5B-D3D9D34FB02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6228B0C-6DE2-27BF-8325-1E8B57ABC97F}"/>
              </a:ext>
            </a:extLst>
          </p:cNvPr>
          <p:cNvSpPr>
            <a:spLocks noGrp="1"/>
          </p:cNvSpPr>
          <p:nvPr>
            <p:ph type="dt" sz="half" idx="10"/>
          </p:nvPr>
        </p:nvSpPr>
        <p:spPr/>
        <p:txBody>
          <a:bodyPr/>
          <a:lstStyle/>
          <a:p>
            <a:fld id="{165B2522-6C71-4571-BDB9-37431B3501CD}" type="datetimeFigureOut">
              <a:rPr lang="fr-FR" smtClean="0"/>
              <a:t>08/09/2022</a:t>
            </a:fld>
            <a:endParaRPr lang="fr-FR"/>
          </a:p>
        </p:txBody>
      </p:sp>
      <p:sp>
        <p:nvSpPr>
          <p:cNvPr id="5" name="Espace réservé du pied de page 4">
            <a:extLst>
              <a:ext uri="{FF2B5EF4-FFF2-40B4-BE49-F238E27FC236}">
                <a16:creationId xmlns:a16="http://schemas.microsoft.com/office/drawing/2014/main" id="{8911CA26-D65D-F636-74ED-1A1F43802B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8A8F2D7-FF89-8CFF-7D4E-E829FFDF8FB2}"/>
              </a:ext>
            </a:extLst>
          </p:cNvPr>
          <p:cNvSpPr>
            <a:spLocks noGrp="1"/>
          </p:cNvSpPr>
          <p:nvPr>
            <p:ph type="sldNum" sz="quarter" idx="12"/>
          </p:nvPr>
        </p:nvSpPr>
        <p:spPr/>
        <p:txBody>
          <a:bodyPr/>
          <a:lstStyle/>
          <a:p>
            <a:fld id="{2ECC0A4D-0C7A-4D91-8E8A-B46DAF53B692}" type="slidenum">
              <a:rPr lang="fr-FR" smtClean="0"/>
              <a:t>‹N°›</a:t>
            </a:fld>
            <a:endParaRPr lang="fr-FR"/>
          </a:p>
        </p:txBody>
      </p:sp>
    </p:spTree>
    <p:extLst>
      <p:ext uri="{BB962C8B-B14F-4D97-AF65-F5344CB8AC3E}">
        <p14:creationId xmlns:p14="http://schemas.microsoft.com/office/powerpoint/2010/main" val="3343853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824C4F-A334-18C7-E290-447F799E9BC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867EF62-4817-C093-758E-585742D087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E884B67-D84F-A857-4165-7F0006D83F02}"/>
              </a:ext>
            </a:extLst>
          </p:cNvPr>
          <p:cNvSpPr>
            <a:spLocks noGrp="1"/>
          </p:cNvSpPr>
          <p:nvPr>
            <p:ph type="dt" sz="half" idx="10"/>
          </p:nvPr>
        </p:nvSpPr>
        <p:spPr/>
        <p:txBody>
          <a:bodyPr/>
          <a:lstStyle/>
          <a:p>
            <a:fld id="{165B2522-6C71-4571-BDB9-37431B3501CD}" type="datetimeFigureOut">
              <a:rPr lang="fr-FR" smtClean="0"/>
              <a:t>08/09/2022</a:t>
            </a:fld>
            <a:endParaRPr lang="fr-FR"/>
          </a:p>
        </p:txBody>
      </p:sp>
      <p:sp>
        <p:nvSpPr>
          <p:cNvPr id="5" name="Espace réservé du pied de page 4">
            <a:extLst>
              <a:ext uri="{FF2B5EF4-FFF2-40B4-BE49-F238E27FC236}">
                <a16:creationId xmlns:a16="http://schemas.microsoft.com/office/drawing/2014/main" id="{A3BC1C21-0F40-307C-50AA-4FF488F9B8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C09D7F-4FDB-93C0-C99E-81229744CB9F}"/>
              </a:ext>
            </a:extLst>
          </p:cNvPr>
          <p:cNvSpPr>
            <a:spLocks noGrp="1"/>
          </p:cNvSpPr>
          <p:nvPr>
            <p:ph type="sldNum" sz="quarter" idx="12"/>
          </p:nvPr>
        </p:nvSpPr>
        <p:spPr/>
        <p:txBody>
          <a:bodyPr/>
          <a:lstStyle/>
          <a:p>
            <a:fld id="{2ECC0A4D-0C7A-4D91-8E8A-B46DAF53B692}" type="slidenum">
              <a:rPr lang="fr-FR" smtClean="0"/>
              <a:t>‹N°›</a:t>
            </a:fld>
            <a:endParaRPr lang="fr-FR"/>
          </a:p>
        </p:txBody>
      </p:sp>
    </p:spTree>
    <p:extLst>
      <p:ext uri="{BB962C8B-B14F-4D97-AF65-F5344CB8AC3E}">
        <p14:creationId xmlns:p14="http://schemas.microsoft.com/office/powerpoint/2010/main" val="3520068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2D40C6-758C-0B6F-5528-68A6DA387BA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2A35DB5-E2FB-62A9-592D-7BFAD46445F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D4DBBB4-E293-1378-D51B-DCE6D4B428E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792F73B-3FC7-4D52-2BF4-429F7F70DD28}"/>
              </a:ext>
            </a:extLst>
          </p:cNvPr>
          <p:cNvSpPr>
            <a:spLocks noGrp="1"/>
          </p:cNvSpPr>
          <p:nvPr>
            <p:ph type="dt" sz="half" idx="10"/>
          </p:nvPr>
        </p:nvSpPr>
        <p:spPr/>
        <p:txBody>
          <a:bodyPr/>
          <a:lstStyle/>
          <a:p>
            <a:fld id="{165B2522-6C71-4571-BDB9-37431B3501CD}" type="datetimeFigureOut">
              <a:rPr lang="fr-FR" smtClean="0"/>
              <a:t>08/09/2022</a:t>
            </a:fld>
            <a:endParaRPr lang="fr-FR"/>
          </a:p>
        </p:txBody>
      </p:sp>
      <p:sp>
        <p:nvSpPr>
          <p:cNvPr id="6" name="Espace réservé du pied de page 5">
            <a:extLst>
              <a:ext uri="{FF2B5EF4-FFF2-40B4-BE49-F238E27FC236}">
                <a16:creationId xmlns:a16="http://schemas.microsoft.com/office/drawing/2014/main" id="{8C2D306D-2CA3-0A3E-FA70-EB62FB7E6F2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FDA7655-EFFB-E2AA-2266-73E028B1BB83}"/>
              </a:ext>
            </a:extLst>
          </p:cNvPr>
          <p:cNvSpPr>
            <a:spLocks noGrp="1"/>
          </p:cNvSpPr>
          <p:nvPr>
            <p:ph type="sldNum" sz="quarter" idx="12"/>
          </p:nvPr>
        </p:nvSpPr>
        <p:spPr/>
        <p:txBody>
          <a:bodyPr/>
          <a:lstStyle/>
          <a:p>
            <a:fld id="{2ECC0A4D-0C7A-4D91-8E8A-B46DAF53B692}" type="slidenum">
              <a:rPr lang="fr-FR" smtClean="0"/>
              <a:t>‹N°›</a:t>
            </a:fld>
            <a:endParaRPr lang="fr-FR"/>
          </a:p>
        </p:txBody>
      </p:sp>
    </p:spTree>
    <p:extLst>
      <p:ext uri="{BB962C8B-B14F-4D97-AF65-F5344CB8AC3E}">
        <p14:creationId xmlns:p14="http://schemas.microsoft.com/office/powerpoint/2010/main" val="1692193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BAB6AD-6F4B-4C97-110D-FAF8C964EBC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AD1387A-8E8E-4635-14FC-5143827F69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EB6F896-7889-5353-A0FE-FD24EC3958A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5061B61-8456-EF11-E289-3315D61934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29DE780-3A9A-2840-EB4D-358A187B796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2194A62-3DD3-E038-5754-2430145BC9E1}"/>
              </a:ext>
            </a:extLst>
          </p:cNvPr>
          <p:cNvSpPr>
            <a:spLocks noGrp="1"/>
          </p:cNvSpPr>
          <p:nvPr>
            <p:ph type="dt" sz="half" idx="10"/>
          </p:nvPr>
        </p:nvSpPr>
        <p:spPr/>
        <p:txBody>
          <a:bodyPr/>
          <a:lstStyle/>
          <a:p>
            <a:fld id="{165B2522-6C71-4571-BDB9-37431B3501CD}" type="datetimeFigureOut">
              <a:rPr lang="fr-FR" smtClean="0"/>
              <a:t>08/09/2022</a:t>
            </a:fld>
            <a:endParaRPr lang="fr-FR"/>
          </a:p>
        </p:txBody>
      </p:sp>
      <p:sp>
        <p:nvSpPr>
          <p:cNvPr id="8" name="Espace réservé du pied de page 7">
            <a:extLst>
              <a:ext uri="{FF2B5EF4-FFF2-40B4-BE49-F238E27FC236}">
                <a16:creationId xmlns:a16="http://schemas.microsoft.com/office/drawing/2014/main" id="{7DBC66B3-3B44-8A6B-4315-A51E8343138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79EC010-331F-6ECB-9730-0CFE99DAA908}"/>
              </a:ext>
            </a:extLst>
          </p:cNvPr>
          <p:cNvSpPr>
            <a:spLocks noGrp="1"/>
          </p:cNvSpPr>
          <p:nvPr>
            <p:ph type="sldNum" sz="quarter" idx="12"/>
          </p:nvPr>
        </p:nvSpPr>
        <p:spPr/>
        <p:txBody>
          <a:bodyPr/>
          <a:lstStyle/>
          <a:p>
            <a:fld id="{2ECC0A4D-0C7A-4D91-8E8A-B46DAF53B692}" type="slidenum">
              <a:rPr lang="fr-FR" smtClean="0"/>
              <a:t>‹N°›</a:t>
            </a:fld>
            <a:endParaRPr lang="fr-FR"/>
          </a:p>
        </p:txBody>
      </p:sp>
    </p:spTree>
    <p:extLst>
      <p:ext uri="{BB962C8B-B14F-4D97-AF65-F5344CB8AC3E}">
        <p14:creationId xmlns:p14="http://schemas.microsoft.com/office/powerpoint/2010/main" val="3615998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7EFD58-A5CA-1611-81E6-BB6016677F9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C517146-DD88-5FD0-6AC8-10E91E5689F1}"/>
              </a:ext>
            </a:extLst>
          </p:cNvPr>
          <p:cNvSpPr>
            <a:spLocks noGrp="1"/>
          </p:cNvSpPr>
          <p:nvPr>
            <p:ph type="dt" sz="half" idx="10"/>
          </p:nvPr>
        </p:nvSpPr>
        <p:spPr/>
        <p:txBody>
          <a:bodyPr/>
          <a:lstStyle/>
          <a:p>
            <a:fld id="{165B2522-6C71-4571-BDB9-37431B3501CD}" type="datetimeFigureOut">
              <a:rPr lang="fr-FR" smtClean="0"/>
              <a:t>08/09/2022</a:t>
            </a:fld>
            <a:endParaRPr lang="fr-FR"/>
          </a:p>
        </p:txBody>
      </p:sp>
      <p:sp>
        <p:nvSpPr>
          <p:cNvPr id="4" name="Espace réservé du pied de page 3">
            <a:extLst>
              <a:ext uri="{FF2B5EF4-FFF2-40B4-BE49-F238E27FC236}">
                <a16:creationId xmlns:a16="http://schemas.microsoft.com/office/drawing/2014/main" id="{BCD40CD8-4422-4B2A-F31B-7E28D5D0FBC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8C29C30-DDB9-44DF-A1DE-8D070775ECB8}"/>
              </a:ext>
            </a:extLst>
          </p:cNvPr>
          <p:cNvSpPr>
            <a:spLocks noGrp="1"/>
          </p:cNvSpPr>
          <p:nvPr>
            <p:ph type="sldNum" sz="quarter" idx="12"/>
          </p:nvPr>
        </p:nvSpPr>
        <p:spPr/>
        <p:txBody>
          <a:bodyPr/>
          <a:lstStyle/>
          <a:p>
            <a:fld id="{2ECC0A4D-0C7A-4D91-8E8A-B46DAF53B692}" type="slidenum">
              <a:rPr lang="fr-FR" smtClean="0"/>
              <a:t>‹N°›</a:t>
            </a:fld>
            <a:endParaRPr lang="fr-FR"/>
          </a:p>
        </p:txBody>
      </p:sp>
    </p:spTree>
    <p:extLst>
      <p:ext uri="{BB962C8B-B14F-4D97-AF65-F5344CB8AC3E}">
        <p14:creationId xmlns:p14="http://schemas.microsoft.com/office/powerpoint/2010/main" val="1178757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AC4FDE7-1768-6DE0-2F44-483BEDEEFBED}"/>
              </a:ext>
            </a:extLst>
          </p:cNvPr>
          <p:cNvSpPr>
            <a:spLocks noGrp="1"/>
          </p:cNvSpPr>
          <p:nvPr>
            <p:ph type="dt" sz="half" idx="10"/>
          </p:nvPr>
        </p:nvSpPr>
        <p:spPr/>
        <p:txBody>
          <a:bodyPr/>
          <a:lstStyle/>
          <a:p>
            <a:fld id="{165B2522-6C71-4571-BDB9-37431B3501CD}" type="datetimeFigureOut">
              <a:rPr lang="fr-FR" smtClean="0"/>
              <a:t>08/09/2022</a:t>
            </a:fld>
            <a:endParaRPr lang="fr-FR"/>
          </a:p>
        </p:txBody>
      </p:sp>
      <p:sp>
        <p:nvSpPr>
          <p:cNvPr id="3" name="Espace réservé du pied de page 2">
            <a:extLst>
              <a:ext uri="{FF2B5EF4-FFF2-40B4-BE49-F238E27FC236}">
                <a16:creationId xmlns:a16="http://schemas.microsoft.com/office/drawing/2014/main" id="{66998036-DC26-9881-62FB-C15811F4C71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D1271E3-3FF9-1F8B-0018-E2E6C7568387}"/>
              </a:ext>
            </a:extLst>
          </p:cNvPr>
          <p:cNvSpPr>
            <a:spLocks noGrp="1"/>
          </p:cNvSpPr>
          <p:nvPr>
            <p:ph type="sldNum" sz="quarter" idx="12"/>
          </p:nvPr>
        </p:nvSpPr>
        <p:spPr/>
        <p:txBody>
          <a:bodyPr/>
          <a:lstStyle/>
          <a:p>
            <a:fld id="{2ECC0A4D-0C7A-4D91-8E8A-B46DAF53B692}" type="slidenum">
              <a:rPr lang="fr-FR" smtClean="0"/>
              <a:t>‹N°›</a:t>
            </a:fld>
            <a:endParaRPr lang="fr-FR"/>
          </a:p>
        </p:txBody>
      </p:sp>
    </p:spTree>
    <p:extLst>
      <p:ext uri="{BB962C8B-B14F-4D97-AF65-F5344CB8AC3E}">
        <p14:creationId xmlns:p14="http://schemas.microsoft.com/office/powerpoint/2010/main" val="820585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7365C2-369E-62E8-CF12-671CC69A402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076C35B-2CA0-DC4A-BBEB-6216A67E47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2BF930A-0839-38F6-2ED4-373B7CEBFA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D051DCF-B57A-4783-0523-376F884EE3A4}"/>
              </a:ext>
            </a:extLst>
          </p:cNvPr>
          <p:cNvSpPr>
            <a:spLocks noGrp="1"/>
          </p:cNvSpPr>
          <p:nvPr>
            <p:ph type="dt" sz="half" idx="10"/>
          </p:nvPr>
        </p:nvSpPr>
        <p:spPr/>
        <p:txBody>
          <a:bodyPr/>
          <a:lstStyle/>
          <a:p>
            <a:fld id="{165B2522-6C71-4571-BDB9-37431B3501CD}" type="datetimeFigureOut">
              <a:rPr lang="fr-FR" smtClean="0"/>
              <a:t>08/09/2022</a:t>
            </a:fld>
            <a:endParaRPr lang="fr-FR"/>
          </a:p>
        </p:txBody>
      </p:sp>
      <p:sp>
        <p:nvSpPr>
          <p:cNvPr id="6" name="Espace réservé du pied de page 5">
            <a:extLst>
              <a:ext uri="{FF2B5EF4-FFF2-40B4-BE49-F238E27FC236}">
                <a16:creationId xmlns:a16="http://schemas.microsoft.com/office/drawing/2014/main" id="{4406C620-AFC9-4E3B-8B80-70C5142C657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564946D-322B-1B0D-D39A-042B44D88BFE}"/>
              </a:ext>
            </a:extLst>
          </p:cNvPr>
          <p:cNvSpPr>
            <a:spLocks noGrp="1"/>
          </p:cNvSpPr>
          <p:nvPr>
            <p:ph type="sldNum" sz="quarter" idx="12"/>
          </p:nvPr>
        </p:nvSpPr>
        <p:spPr/>
        <p:txBody>
          <a:bodyPr/>
          <a:lstStyle/>
          <a:p>
            <a:fld id="{2ECC0A4D-0C7A-4D91-8E8A-B46DAF53B692}" type="slidenum">
              <a:rPr lang="fr-FR" smtClean="0"/>
              <a:t>‹N°›</a:t>
            </a:fld>
            <a:endParaRPr lang="fr-FR"/>
          </a:p>
        </p:txBody>
      </p:sp>
    </p:spTree>
    <p:extLst>
      <p:ext uri="{BB962C8B-B14F-4D97-AF65-F5344CB8AC3E}">
        <p14:creationId xmlns:p14="http://schemas.microsoft.com/office/powerpoint/2010/main" val="1564294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E33D70-2403-8009-8104-7E6D9BB8000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D5802F5-119E-6243-4276-211A568F99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68D16AB-E056-C8A7-C8F0-6617122411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05BC51B-C475-0010-AADA-90F2819633B9}"/>
              </a:ext>
            </a:extLst>
          </p:cNvPr>
          <p:cNvSpPr>
            <a:spLocks noGrp="1"/>
          </p:cNvSpPr>
          <p:nvPr>
            <p:ph type="dt" sz="half" idx="10"/>
          </p:nvPr>
        </p:nvSpPr>
        <p:spPr/>
        <p:txBody>
          <a:bodyPr/>
          <a:lstStyle/>
          <a:p>
            <a:fld id="{165B2522-6C71-4571-BDB9-37431B3501CD}" type="datetimeFigureOut">
              <a:rPr lang="fr-FR" smtClean="0"/>
              <a:t>08/09/2022</a:t>
            </a:fld>
            <a:endParaRPr lang="fr-FR"/>
          </a:p>
        </p:txBody>
      </p:sp>
      <p:sp>
        <p:nvSpPr>
          <p:cNvPr id="6" name="Espace réservé du pied de page 5">
            <a:extLst>
              <a:ext uri="{FF2B5EF4-FFF2-40B4-BE49-F238E27FC236}">
                <a16:creationId xmlns:a16="http://schemas.microsoft.com/office/drawing/2014/main" id="{C9DEFAAE-4016-4DE7-9D70-875B3BCEAC0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1B4F308-F017-BC0E-646D-92E30023091E}"/>
              </a:ext>
            </a:extLst>
          </p:cNvPr>
          <p:cNvSpPr>
            <a:spLocks noGrp="1"/>
          </p:cNvSpPr>
          <p:nvPr>
            <p:ph type="sldNum" sz="quarter" idx="12"/>
          </p:nvPr>
        </p:nvSpPr>
        <p:spPr/>
        <p:txBody>
          <a:bodyPr/>
          <a:lstStyle/>
          <a:p>
            <a:fld id="{2ECC0A4D-0C7A-4D91-8E8A-B46DAF53B692}" type="slidenum">
              <a:rPr lang="fr-FR" smtClean="0"/>
              <a:t>‹N°›</a:t>
            </a:fld>
            <a:endParaRPr lang="fr-FR"/>
          </a:p>
        </p:txBody>
      </p:sp>
    </p:spTree>
    <p:extLst>
      <p:ext uri="{BB962C8B-B14F-4D97-AF65-F5344CB8AC3E}">
        <p14:creationId xmlns:p14="http://schemas.microsoft.com/office/powerpoint/2010/main" val="92253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817E95-EF97-FD82-64BF-B3620BD59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60BE5A0-9576-0B48-315F-C80102065F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D855B7-7E80-0D8A-FE7D-9D593B3688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5B2522-6C71-4571-BDB9-37431B3501CD}" type="datetimeFigureOut">
              <a:rPr lang="fr-FR" smtClean="0"/>
              <a:t>08/09/2022</a:t>
            </a:fld>
            <a:endParaRPr lang="fr-FR"/>
          </a:p>
        </p:txBody>
      </p:sp>
      <p:sp>
        <p:nvSpPr>
          <p:cNvPr id="5" name="Espace réservé du pied de page 4">
            <a:extLst>
              <a:ext uri="{FF2B5EF4-FFF2-40B4-BE49-F238E27FC236}">
                <a16:creationId xmlns:a16="http://schemas.microsoft.com/office/drawing/2014/main" id="{29B4F1A0-A3FF-7AAF-33E5-09AD332A7D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C63397E-1597-0B29-C0CF-3405E587AA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CC0A4D-0C7A-4D91-8E8A-B46DAF53B692}" type="slidenum">
              <a:rPr lang="fr-FR" smtClean="0"/>
              <a:t>‹N°›</a:t>
            </a:fld>
            <a:endParaRPr lang="fr-FR"/>
          </a:p>
        </p:txBody>
      </p:sp>
    </p:spTree>
    <p:extLst>
      <p:ext uri="{BB962C8B-B14F-4D97-AF65-F5344CB8AC3E}">
        <p14:creationId xmlns:p14="http://schemas.microsoft.com/office/powerpoint/2010/main" val="1642808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3C53BC-A2EA-8C48-7678-2F42613807D9}"/>
              </a:ext>
            </a:extLst>
          </p:cNvPr>
          <p:cNvSpPr>
            <a:spLocks noGrp="1"/>
          </p:cNvSpPr>
          <p:nvPr>
            <p:ph type="ctrTitle"/>
          </p:nvPr>
        </p:nvSpPr>
        <p:spPr>
          <a:xfrm>
            <a:off x="5514312" y="582795"/>
            <a:ext cx="5908714" cy="1830157"/>
          </a:xfrm>
        </p:spPr>
        <p:txBody>
          <a:bodyPr>
            <a:noAutofit/>
          </a:bodyPr>
          <a:lstStyle/>
          <a:p>
            <a:pPr algn="l"/>
            <a:r>
              <a:rPr lang="en-US" b="1" i="0" dirty="0">
                <a:solidFill>
                  <a:srgbClr val="872175"/>
                </a:solidFill>
                <a:effectLst/>
                <a:latin typeface="Arial" panose="020B0604020202020204" pitchFamily="34" charset="0"/>
              </a:rPr>
              <a:t>Another brick leaves the wall</a:t>
            </a:r>
            <a:endParaRPr lang="fr-FR" b="1" dirty="0">
              <a:solidFill>
                <a:srgbClr val="872175"/>
              </a:solidFill>
            </a:endParaRPr>
          </a:p>
        </p:txBody>
      </p:sp>
      <p:sp>
        <p:nvSpPr>
          <p:cNvPr id="3" name="Sous-titre 2">
            <a:extLst>
              <a:ext uri="{FF2B5EF4-FFF2-40B4-BE49-F238E27FC236}">
                <a16:creationId xmlns:a16="http://schemas.microsoft.com/office/drawing/2014/main" id="{7D578333-98FC-DE4A-4686-35A4E05C6E1B}"/>
              </a:ext>
            </a:extLst>
          </p:cNvPr>
          <p:cNvSpPr>
            <a:spLocks noGrp="1"/>
          </p:cNvSpPr>
          <p:nvPr>
            <p:ph type="subTitle" idx="1"/>
          </p:nvPr>
        </p:nvSpPr>
        <p:spPr>
          <a:xfrm>
            <a:off x="5633381" y="2775828"/>
            <a:ext cx="5144877" cy="1110189"/>
          </a:xfrm>
        </p:spPr>
        <p:txBody>
          <a:bodyPr>
            <a:normAutofit/>
          </a:bodyPr>
          <a:lstStyle/>
          <a:p>
            <a:pPr algn="l"/>
            <a:r>
              <a:rPr lang="en-US" sz="3600" dirty="0">
                <a:solidFill>
                  <a:srgbClr val="0C1859"/>
                </a:solidFill>
                <a:latin typeface="Arial" panose="020B0604020202020204" pitchFamily="34" charset="0"/>
              </a:rPr>
              <a:t>O</a:t>
            </a:r>
            <a:r>
              <a:rPr lang="en-US" sz="3600" b="0" i="0" dirty="0">
                <a:solidFill>
                  <a:srgbClr val="0C1859"/>
                </a:solidFill>
                <a:effectLst/>
                <a:latin typeface="Arial" panose="020B0604020202020204" pitchFamily="34" charset="0"/>
              </a:rPr>
              <a:t>pen schooling for a new education</a:t>
            </a:r>
            <a:endParaRPr lang="fr-FR" sz="3600" dirty="0">
              <a:solidFill>
                <a:srgbClr val="0C1859"/>
              </a:solidFill>
            </a:endParaRPr>
          </a:p>
        </p:txBody>
      </p:sp>
      <p:sp>
        <p:nvSpPr>
          <p:cNvPr id="5" name="ZoneTexte 4">
            <a:extLst>
              <a:ext uri="{FF2B5EF4-FFF2-40B4-BE49-F238E27FC236}">
                <a16:creationId xmlns:a16="http://schemas.microsoft.com/office/drawing/2014/main" id="{F0242B6F-EDDE-8782-C49C-B2FC6004EA0F}"/>
              </a:ext>
            </a:extLst>
          </p:cNvPr>
          <p:cNvSpPr txBox="1"/>
          <p:nvPr/>
        </p:nvSpPr>
        <p:spPr>
          <a:xfrm>
            <a:off x="7365157" y="4381829"/>
            <a:ext cx="4043190" cy="923330"/>
          </a:xfrm>
          <a:prstGeom prst="rect">
            <a:avLst/>
          </a:prstGeom>
          <a:noFill/>
        </p:spPr>
        <p:txBody>
          <a:bodyPr wrap="square" rtlCol="0">
            <a:spAutoFit/>
          </a:bodyPr>
          <a:lstStyle/>
          <a:p>
            <a:pPr algn="r"/>
            <a:r>
              <a:rPr lang="fr-FR" dirty="0">
                <a:solidFill>
                  <a:srgbClr val="0C1859"/>
                </a:solidFill>
              </a:rPr>
              <a:t>Claudia Aguirre Rios</a:t>
            </a:r>
          </a:p>
          <a:p>
            <a:pPr algn="r"/>
            <a:r>
              <a:rPr lang="fr-FR" dirty="0">
                <a:solidFill>
                  <a:srgbClr val="0C1859"/>
                </a:solidFill>
              </a:rPr>
              <a:t>TRACES Association</a:t>
            </a:r>
          </a:p>
          <a:p>
            <a:pPr algn="r"/>
            <a:r>
              <a:rPr lang="fr-FR" dirty="0">
                <a:solidFill>
                  <a:srgbClr val="0C1859"/>
                </a:solidFill>
              </a:rPr>
              <a:t>FRANCE</a:t>
            </a:r>
          </a:p>
        </p:txBody>
      </p:sp>
      <p:grpSp>
        <p:nvGrpSpPr>
          <p:cNvPr id="6" name="Groupe 5">
            <a:extLst>
              <a:ext uri="{FF2B5EF4-FFF2-40B4-BE49-F238E27FC236}">
                <a16:creationId xmlns:a16="http://schemas.microsoft.com/office/drawing/2014/main" id="{2C227988-32C9-B2A3-006C-E338AD8AC567}"/>
              </a:ext>
            </a:extLst>
          </p:cNvPr>
          <p:cNvGrpSpPr>
            <a:grpSpLocks noChangeAspect="1"/>
          </p:cNvGrpSpPr>
          <p:nvPr/>
        </p:nvGrpSpPr>
        <p:grpSpPr>
          <a:xfrm>
            <a:off x="10341600" y="5509342"/>
            <a:ext cx="1210913" cy="1080000"/>
            <a:chOff x="-657803" y="4630260"/>
            <a:chExt cx="3424506" cy="3033898"/>
          </a:xfrm>
        </p:grpSpPr>
        <p:sp>
          <p:nvSpPr>
            <p:cNvPr id="7" name="Ellipse 6">
              <a:extLst>
                <a:ext uri="{FF2B5EF4-FFF2-40B4-BE49-F238E27FC236}">
                  <a16:creationId xmlns:a16="http://schemas.microsoft.com/office/drawing/2014/main" id="{97914E24-7A32-3058-C4DA-6D4267AF948F}"/>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408FAA62-95B4-35C7-B48B-E2DE0F56E6A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pic>
        <p:nvPicPr>
          <p:cNvPr id="12" name="Image 11">
            <a:extLst>
              <a:ext uri="{FF2B5EF4-FFF2-40B4-BE49-F238E27FC236}">
                <a16:creationId xmlns:a16="http://schemas.microsoft.com/office/drawing/2014/main" id="{CB5E796C-66AA-152F-B652-3B8FC684C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130" y="5026621"/>
            <a:ext cx="1547450" cy="1430107"/>
          </a:xfrm>
          <a:prstGeom prst="rect">
            <a:avLst/>
          </a:prstGeom>
        </p:spPr>
      </p:pic>
      <p:pic>
        <p:nvPicPr>
          <p:cNvPr id="16" name="Image 15">
            <a:extLst>
              <a:ext uri="{FF2B5EF4-FFF2-40B4-BE49-F238E27FC236}">
                <a16:creationId xmlns:a16="http://schemas.microsoft.com/office/drawing/2014/main" id="{80A73B88-C14D-5EA4-8926-3BDE95233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398" y="5985797"/>
            <a:ext cx="1944628" cy="509017"/>
          </a:xfrm>
          <a:prstGeom prst="rect">
            <a:avLst/>
          </a:prstGeom>
        </p:spPr>
      </p:pic>
      <p:pic>
        <p:nvPicPr>
          <p:cNvPr id="1026" name="Picture 2">
            <a:extLst>
              <a:ext uri="{FF2B5EF4-FFF2-40B4-BE49-F238E27FC236}">
                <a16:creationId xmlns:a16="http://schemas.microsoft.com/office/drawing/2014/main" id="{F6561E8F-A8DF-C8D3-48D5-46049D320F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988" r="8762"/>
          <a:stretch/>
        </p:blipFill>
        <p:spPr bwMode="auto">
          <a:xfrm>
            <a:off x="-826645" y="0"/>
            <a:ext cx="5640636"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102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E2EFC5-8A94-7618-9543-644367E825D5}"/>
              </a:ext>
            </a:extLst>
          </p:cNvPr>
          <p:cNvSpPr>
            <a:spLocks noGrp="1"/>
          </p:cNvSpPr>
          <p:nvPr>
            <p:ph type="title"/>
          </p:nvPr>
        </p:nvSpPr>
        <p:spPr>
          <a:xfrm>
            <a:off x="1485900" y="399593"/>
            <a:ext cx="9521190" cy="1325563"/>
          </a:xfrm>
        </p:spPr>
        <p:txBody>
          <a:bodyPr>
            <a:normAutofit/>
          </a:bodyPr>
          <a:lstStyle/>
          <a:p>
            <a:pPr algn="ctr"/>
            <a:r>
              <a:rPr lang="fr-FR" sz="4000" b="1" dirty="0">
                <a:solidFill>
                  <a:srgbClr val="F6915D"/>
                </a:solidFill>
                <a:latin typeface="Arial Black" panose="020B0A04020102020204" pitchFamily="34" charset="0"/>
              </a:rPr>
              <a:t>OPEN SCHOOLING</a:t>
            </a:r>
          </a:p>
        </p:txBody>
      </p:sp>
      <p:grpSp>
        <p:nvGrpSpPr>
          <p:cNvPr id="6" name="Groupe 5">
            <a:extLst>
              <a:ext uri="{FF2B5EF4-FFF2-40B4-BE49-F238E27FC236}">
                <a16:creationId xmlns:a16="http://schemas.microsoft.com/office/drawing/2014/main" id="{39EF8246-DB25-70C5-67E8-D0BD7B4D18CE}"/>
              </a:ext>
            </a:extLst>
          </p:cNvPr>
          <p:cNvGrpSpPr>
            <a:grpSpLocks noChangeAspect="1"/>
          </p:cNvGrpSpPr>
          <p:nvPr/>
        </p:nvGrpSpPr>
        <p:grpSpPr>
          <a:xfrm>
            <a:off x="11353800" y="170761"/>
            <a:ext cx="660848" cy="589403"/>
            <a:chOff x="-657803" y="4630260"/>
            <a:chExt cx="3424506" cy="3033898"/>
          </a:xfrm>
        </p:grpSpPr>
        <p:sp>
          <p:nvSpPr>
            <p:cNvPr id="7" name="Ellipse 6">
              <a:extLst>
                <a:ext uri="{FF2B5EF4-FFF2-40B4-BE49-F238E27FC236}">
                  <a16:creationId xmlns:a16="http://schemas.microsoft.com/office/drawing/2014/main" id="{866266D4-1091-FB28-8370-519C2CA1A16E}"/>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89278194-B89F-984B-0181-DDD347582081}"/>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sp>
        <p:nvSpPr>
          <p:cNvPr id="3" name="ZoneTexte 2">
            <a:extLst>
              <a:ext uri="{FF2B5EF4-FFF2-40B4-BE49-F238E27FC236}">
                <a16:creationId xmlns:a16="http://schemas.microsoft.com/office/drawing/2014/main" id="{D1B7FDB3-C37D-CDAA-7C0B-4CDCE2FFAF3C}"/>
              </a:ext>
            </a:extLst>
          </p:cNvPr>
          <p:cNvSpPr txBox="1"/>
          <p:nvPr/>
        </p:nvSpPr>
        <p:spPr>
          <a:xfrm>
            <a:off x="720090" y="5381189"/>
            <a:ext cx="4255770"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3200" dirty="0">
                <a:solidFill>
                  <a:srgbClr val="0C1859"/>
                </a:solidFill>
                <a:effectLst/>
                <a:latin typeface="Calibri" panose="020F0502020204030204" pitchFamily="34" charset="0"/>
                <a:ea typeface="Calibri" panose="020F0502020204030204" pitchFamily="34" charset="0"/>
                <a:cs typeface="Times New Roman" panose="02020603050405020304" pitchFamily="18" charset="0"/>
              </a:rPr>
              <a:t>Closed, isolated full of contents rooms</a:t>
            </a:r>
            <a:endParaRPr lang="fr-FR" sz="3200" dirty="0">
              <a:solidFill>
                <a:srgbClr val="0C1859"/>
              </a:solidFill>
            </a:endParaRPr>
          </a:p>
        </p:txBody>
      </p:sp>
      <p:sp>
        <p:nvSpPr>
          <p:cNvPr id="9" name="ZoneTexte 8">
            <a:extLst>
              <a:ext uri="{FF2B5EF4-FFF2-40B4-BE49-F238E27FC236}">
                <a16:creationId xmlns:a16="http://schemas.microsoft.com/office/drawing/2014/main" id="{E07B099F-60C4-146A-46A3-BF801EB157FD}"/>
              </a:ext>
            </a:extLst>
          </p:cNvPr>
          <p:cNvSpPr txBox="1"/>
          <p:nvPr/>
        </p:nvSpPr>
        <p:spPr>
          <a:xfrm>
            <a:off x="6371177" y="5381189"/>
            <a:ext cx="5313047"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a:solidFill>
                  <a:srgbClr val="0C1859"/>
                </a:solidFill>
                <a:latin typeface="Calibri" panose="020F0502020204030204" pitchFamily="34" charset="0"/>
                <a:ea typeface="Calibri" panose="020F0502020204030204" pitchFamily="34" charset="0"/>
                <a:cs typeface="Times New Roman" panose="02020603050405020304" pitchFamily="18" charset="0"/>
              </a:rPr>
              <a:t>I</a:t>
            </a:r>
            <a:r>
              <a:rPr lang="en-US" sz="3200" dirty="0">
                <a:solidFill>
                  <a:srgbClr val="0C1859"/>
                </a:solidFill>
                <a:effectLst/>
                <a:latin typeface="Calibri" panose="020F0502020204030204" pitchFamily="34" charset="0"/>
                <a:ea typeface="Calibri" panose="020F0502020204030204" pitchFamily="34" charset="0"/>
                <a:cs typeface="Times New Roman" panose="02020603050405020304" pitchFamily="18" charset="0"/>
              </a:rPr>
              <a:t>nnovative ecosystems, shared sites of science learning </a:t>
            </a:r>
            <a:endParaRPr lang="fr-FR" sz="3200" dirty="0">
              <a:solidFill>
                <a:srgbClr val="0C1859"/>
              </a:solidFill>
            </a:endParaRPr>
          </a:p>
        </p:txBody>
      </p:sp>
      <p:pic>
        <p:nvPicPr>
          <p:cNvPr id="4098" name="Picture 2" descr="Pink Floyd The Wall - Alan Parker - Director, Writer, Producer - Official  Website">
            <a:extLst>
              <a:ext uri="{FF2B5EF4-FFF2-40B4-BE49-F238E27FC236}">
                <a16:creationId xmlns:a16="http://schemas.microsoft.com/office/drawing/2014/main" id="{A86340B7-EBF6-74B9-AB0F-AFEC57452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 y="1725156"/>
            <a:ext cx="4838700" cy="32258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5916F34D-9F2E-3758-6671-0A6D3665B819}"/>
              </a:ext>
            </a:extLst>
          </p:cNvPr>
          <p:cNvPicPr>
            <a:picLocks noChangeAspect="1"/>
          </p:cNvPicPr>
          <p:nvPr/>
        </p:nvPicPr>
        <p:blipFill>
          <a:blip r:embed="rId4"/>
          <a:stretch>
            <a:fillRect/>
          </a:stretch>
        </p:blipFill>
        <p:spPr>
          <a:xfrm>
            <a:off x="6070780" y="1744546"/>
            <a:ext cx="5865089" cy="3225799"/>
          </a:xfrm>
          <a:prstGeom prst="rect">
            <a:avLst/>
          </a:prstGeom>
        </p:spPr>
      </p:pic>
      <p:sp>
        <p:nvSpPr>
          <p:cNvPr id="14" name="Flèche : droite 13">
            <a:extLst>
              <a:ext uri="{FF2B5EF4-FFF2-40B4-BE49-F238E27FC236}">
                <a16:creationId xmlns:a16="http://schemas.microsoft.com/office/drawing/2014/main" id="{A18DF0DD-BE77-56DA-74B2-CD870FD6F343}"/>
              </a:ext>
            </a:extLst>
          </p:cNvPr>
          <p:cNvSpPr/>
          <p:nvPr/>
        </p:nvSpPr>
        <p:spPr>
          <a:xfrm>
            <a:off x="5433060" y="5646420"/>
            <a:ext cx="662940"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05617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2A1728-0322-6F2C-8D3D-03C114414C2A}"/>
              </a:ext>
            </a:extLst>
          </p:cNvPr>
          <p:cNvSpPr>
            <a:spLocks noGrp="1"/>
          </p:cNvSpPr>
          <p:nvPr>
            <p:ph type="title"/>
          </p:nvPr>
        </p:nvSpPr>
        <p:spPr>
          <a:xfrm>
            <a:off x="838200" y="2355316"/>
            <a:ext cx="10515600" cy="1325563"/>
          </a:xfrm>
        </p:spPr>
        <p:txBody>
          <a:bodyPr>
            <a:normAutofit fontScale="90000"/>
          </a:bodyPr>
          <a:lstStyle/>
          <a:p>
            <a:r>
              <a:rPr lang="en-US" b="1" dirty="0">
                <a:solidFill>
                  <a:srgbClr val="F6915D"/>
                </a:solidFill>
                <a:latin typeface="Arial Black" panose="020B0A04020102020204" pitchFamily="34" charset="0"/>
              </a:rPr>
              <a:t>The benefits of Open Schooling on STE(A)M learning</a:t>
            </a:r>
            <a:br>
              <a:rPr lang="en-US" b="1" dirty="0">
                <a:solidFill>
                  <a:srgbClr val="F6915D"/>
                </a:solidFill>
                <a:latin typeface="Arial Black" panose="020B0A04020102020204" pitchFamily="34" charset="0"/>
              </a:rPr>
            </a:br>
            <a:endParaRPr lang="fr-FR" b="1" dirty="0">
              <a:solidFill>
                <a:srgbClr val="F6915D"/>
              </a:solidFill>
              <a:latin typeface="Arial Black" panose="020B0A04020102020204" pitchFamily="34" charset="0"/>
            </a:endParaRPr>
          </a:p>
        </p:txBody>
      </p:sp>
      <p:sp>
        <p:nvSpPr>
          <p:cNvPr id="7" name="Rectangle 6">
            <a:extLst>
              <a:ext uri="{FF2B5EF4-FFF2-40B4-BE49-F238E27FC236}">
                <a16:creationId xmlns:a16="http://schemas.microsoft.com/office/drawing/2014/main" id="{AC3ED251-DC28-3687-3A5F-3BDC1D3E3001}"/>
              </a:ext>
            </a:extLst>
          </p:cNvPr>
          <p:cNvSpPr/>
          <p:nvPr/>
        </p:nvSpPr>
        <p:spPr>
          <a:xfrm>
            <a:off x="0" y="6492875"/>
            <a:ext cx="12192000" cy="194364"/>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FCC8646A-2622-D63F-384E-EEFDDB9E05A9}"/>
              </a:ext>
            </a:extLst>
          </p:cNvPr>
          <p:cNvGrpSpPr>
            <a:grpSpLocks noChangeAspect="1"/>
          </p:cNvGrpSpPr>
          <p:nvPr/>
        </p:nvGrpSpPr>
        <p:grpSpPr>
          <a:xfrm>
            <a:off x="11353800" y="170761"/>
            <a:ext cx="660848" cy="589403"/>
            <a:chOff x="-657803" y="4630260"/>
            <a:chExt cx="3424506" cy="3033898"/>
          </a:xfrm>
        </p:grpSpPr>
        <p:sp>
          <p:nvSpPr>
            <p:cNvPr id="9" name="Ellipse 8">
              <a:extLst>
                <a:ext uri="{FF2B5EF4-FFF2-40B4-BE49-F238E27FC236}">
                  <a16:creationId xmlns:a16="http://schemas.microsoft.com/office/drawing/2014/main" id="{96B4A58C-4CA5-C2A9-7D62-F44DD43164FC}"/>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7CA23981-38CD-74A3-2160-32934ED5C30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spTree>
    <p:extLst>
      <p:ext uri="{BB962C8B-B14F-4D97-AF65-F5344CB8AC3E}">
        <p14:creationId xmlns:p14="http://schemas.microsoft.com/office/powerpoint/2010/main" val="4182393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E0A66FE-1676-AA93-9940-640ADE095902}"/>
              </a:ext>
            </a:extLst>
          </p:cNvPr>
          <p:cNvSpPr>
            <a:spLocks noGrp="1"/>
          </p:cNvSpPr>
          <p:nvPr>
            <p:ph idx="1"/>
          </p:nvPr>
        </p:nvSpPr>
        <p:spPr>
          <a:xfrm>
            <a:off x="675122" y="731063"/>
            <a:ext cx="10515600" cy="4351338"/>
          </a:xfrm>
        </p:spPr>
        <p:txBody>
          <a:bodyPr>
            <a:normAutofit/>
          </a:bodyPr>
          <a:lstStyle/>
          <a:p>
            <a:pPr marL="0" indent="0">
              <a:buNone/>
            </a:pPr>
            <a:r>
              <a:rPr lang="en-US" sz="3600" b="1" dirty="0">
                <a:solidFill>
                  <a:srgbClr val="F6915D"/>
                </a:solidFill>
                <a:latin typeface="Arial Black" panose="020B0A04020102020204" pitchFamily="34" charset="0"/>
                <a:ea typeface="+mj-ea"/>
                <a:cs typeface="+mj-cs"/>
              </a:rPr>
              <a:t>Key messages</a:t>
            </a:r>
          </a:p>
          <a:p>
            <a:pPr marL="0" indent="0">
              <a:buNone/>
            </a:pPr>
            <a:endParaRPr lang="en-US" sz="3000" b="1" dirty="0">
              <a:solidFill>
                <a:srgbClr val="F6915D"/>
              </a:solidFill>
              <a:latin typeface="Arial Black" panose="020B0A04020102020204" pitchFamily="34" charset="0"/>
              <a:ea typeface="+mj-ea"/>
              <a:cs typeface="+mj-cs"/>
            </a:endParaRPr>
          </a:p>
          <a:p>
            <a:r>
              <a:rPr lang="en-US" sz="3200" dirty="0"/>
              <a:t>Open schooling can support STE(A)M learning better for the majority of students than traditional methods</a:t>
            </a:r>
          </a:p>
          <a:p>
            <a:r>
              <a:rPr lang="en-US" sz="3200" dirty="0"/>
              <a:t>Open schooling brings the benefit of active citizenship through community engagement into STE(A)M education</a:t>
            </a:r>
          </a:p>
          <a:p>
            <a:pPr marL="0" indent="0">
              <a:buNone/>
            </a:pPr>
            <a:endParaRPr lang="en-US" dirty="0"/>
          </a:p>
        </p:txBody>
      </p:sp>
      <p:sp>
        <p:nvSpPr>
          <p:cNvPr id="7" name="Rectangle 6">
            <a:extLst>
              <a:ext uri="{FF2B5EF4-FFF2-40B4-BE49-F238E27FC236}">
                <a16:creationId xmlns:a16="http://schemas.microsoft.com/office/drawing/2014/main" id="{AC3ED251-DC28-3687-3A5F-3BDC1D3E3001}"/>
              </a:ext>
            </a:extLst>
          </p:cNvPr>
          <p:cNvSpPr/>
          <p:nvPr/>
        </p:nvSpPr>
        <p:spPr>
          <a:xfrm>
            <a:off x="0" y="6492875"/>
            <a:ext cx="12192000" cy="194364"/>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FCC8646A-2622-D63F-384E-EEFDDB9E05A9}"/>
              </a:ext>
            </a:extLst>
          </p:cNvPr>
          <p:cNvGrpSpPr>
            <a:grpSpLocks noChangeAspect="1"/>
          </p:cNvGrpSpPr>
          <p:nvPr/>
        </p:nvGrpSpPr>
        <p:grpSpPr>
          <a:xfrm>
            <a:off x="11353800" y="170761"/>
            <a:ext cx="660848" cy="589403"/>
            <a:chOff x="-657803" y="4630260"/>
            <a:chExt cx="3424506" cy="3033898"/>
          </a:xfrm>
        </p:grpSpPr>
        <p:sp>
          <p:nvSpPr>
            <p:cNvPr id="9" name="Ellipse 8">
              <a:extLst>
                <a:ext uri="{FF2B5EF4-FFF2-40B4-BE49-F238E27FC236}">
                  <a16:creationId xmlns:a16="http://schemas.microsoft.com/office/drawing/2014/main" id="{96B4A58C-4CA5-C2A9-7D62-F44DD43164FC}"/>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7CA23981-38CD-74A3-2160-32934ED5C30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sp>
        <p:nvSpPr>
          <p:cNvPr id="11" name="ZoneTexte 10">
            <a:extLst>
              <a:ext uri="{FF2B5EF4-FFF2-40B4-BE49-F238E27FC236}">
                <a16:creationId xmlns:a16="http://schemas.microsoft.com/office/drawing/2014/main" id="{C921D2CF-4197-049A-B98C-EEAA980A29AE}"/>
              </a:ext>
            </a:extLst>
          </p:cNvPr>
          <p:cNvSpPr txBox="1"/>
          <p:nvPr/>
        </p:nvSpPr>
        <p:spPr>
          <a:xfrm>
            <a:off x="4857750" y="5602972"/>
            <a:ext cx="5760721" cy="553998"/>
          </a:xfrm>
          <a:prstGeom prst="rect">
            <a:avLst/>
          </a:prstGeom>
          <a:noFill/>
        </p:spPr>
        <p:txBody>
          <a:bodyPr wrap="square">
            <a:spAutoFit/>
          </a:bodyPr>
          <a:lstStyle/>
          <a:p>
            <a:pPr marL="0" indent="0">
              <a:buNone/>
            </a:pPr>
            <a:r>
              <a:rPr lang="en-US" sz="3000" b="1" dirty="0">
                <a:solidFill>
                  <a:srgbClr val="F6915D"/>
                </a:solidFill>
                <a:latin typeface="Arial Black" panose="020B0A04020102020204" pitchFamily="34" charset="0"/>
                <a:ea typeface="+mj-ea"/>
                <a:cs typeface="+mj-cs"/>
              </a:rPr>
              <a:t>Policy Brief #1 - </a:t>
            </a:r>
            <a:r>
              <a:rPr lang="en-US" sz="3000" b="1" dirty="0" err="1">
                <a:solidFill>
                  <a:srgbClr val="F6915D"/>
                </a:solidFill>
                <a:latin typeface="Arial Black" panose="020B0A04020102020204" pitchFamily="34" charset="0"/>
                <a:ea typeface="+mj-ea"/>
                <a:cs typeface="+mj-cs"/>
              </a:rPr>
              <a:t>Phereclos</a:t>
            </a:r>
            <a:endParaRPr lang="en-US" sz="3000" b="1" dirty="0">
              <a:solidFill>
                <a:srgbClr val="F6915D"/>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923105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BD1CA-1C51-C984-536F-A2D027D44039}"/>
              </a:ext>
            </a:extLst>
          </p:cNvPr>
          <p:cNvSpPr>
            <a:spLocks noGrp="1"/>
          </p:cNvSpPr>
          <p:nvPr>
            <p:ph type="title"/>
          </p:nvPr>
        </p:nvSpPr>
        <p:spPr>
          <a:xfrm>
            <a:off x="279392" y="-156536"/>
            <a:ext cx="10515600" cy="1325563"/>
          </a:xfrm>
        </p:spPr>
        <p:txBody>
          <a:bodyPr/>
          <a:lstStyle/>
          <a:p>
            <a:r>
              <a:rPr lang="fr-FR" b="1" dirty="0">
                <a:solidFill>
                  <a:srgbClr val="F6915D"/>
                </a:solidFill>
                <a:latin typeface="Arial Black" panose="020B0A04020102020204" pitchFamily="34" charset="0"/>
              </a:rPr>
              <a:t>OS </a:t>
            </a:r>
            <a:r>
              <a:rPr lang="fr-FR" b="1" dirty="0" err="1">
                <a:solidFill>
                  <a:srgbClr val="F6915D"/>
                </a:solidFill>
                <a:latin typeface="Arial Black" panose="020B0A04020102020204" pitchFamily="34" charset="0"/>
              </a:rPr>
              <a:t>together</a:t>
            </a:r>
            <a:endParaRPr lang="fr-FR" b="1" dirty="0">
              <a:solidFill>
                <a:srgbClr val="F6915D"/>
              </a:solidFill>
              <a:latin typeface="Arial Black" panose="020B0A04020102020204" pitchFamily="34" charset="0"/>
            </a:endParaRPr>
          </a:p>
        </p:txBody>
      </p:sp>
      <p:pic>
        <p:nvPicPr>
          <p:cNvPr id="14" name="Image 13">
            <a:extLst>
              <a:ext uri="{FF2B5EF4-FFF2-40B4-BE49-F238E27FC236}">
                <a16:creationId xmlns:a16="http://schemas.microsoft.com/office/drawing/2014/main" id="{BBE06CEE-2764-03B3-B3F8-14D81DA256E5}"/>
              </a:ext>
            </a:extLst>
          </p:cNvPr>
          <p:cNvPicPr>
            <a:picLocks noChangeAspect="1"/>
          </p:cNvPicPr>
          <p:nvPr/>
        </p:nvPicPr>
        <p:blipFill rotWithShape="1">
          <a:blip r:embed="rId2"/>
          <a:srcRect t="14927" r="5753" b="9930"/>
          <a:stretch/>
        </p:blipFill>
        <p:spPr>
          <a:xfrm>
            <a:off x="0" y="1023733"/>
            <a:ext cx="11490593" cy="5153231"/>
          </a:xfrm>
          <a:prstGeom prst="rect">
            <a:avLst/>
          </a:prstGeom>
        </p:spPr>
      </p:pic>
      <p:sp>
        <p:nvSpPr>
          <p:cNvPr id="8" name="Rectangle 7">
            <a:extLst>
              <a:ext uri="{FF2B5EF4-FFF2-40B4-BE49-F238E27FC236}">
                <a16:creationId xmlns:a16="http://schemas.microsoft.com/office/drawing/2014/main" id="{5C3B8439-8188-684C-CD3B-9EC8A286B05D}"/>
              </a:ext>
            </a:extLst>
          </p:cNvPr>
          <p:cNvSpPr/>
          <p:nvPr/>
        </p:nvSpPr>
        <p:spPr>
          <a:xfrm>
            <a:off x="0" y="6492875"/>
            <a:ext cx="12192000" cy="194364"/>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7D545E60-805B-3600-08D1-C5AE3271F921}"/>
              </a:ext>
            </a:extLst>
          </p:cNvPr>
          <p:cNvGrpSpPr>
            <a:grpSpLocks noChangeAspect="1"/>
          </p:cNvGrpSpPr>
          <p:nvPr/>
        </p:nvGrpSpPr>
        <p:grpSpPr>
          <a:xfrm>
            <a:off x="11353800" y="170761"/>
            <a:ext cx="660848" cy="589403"/>
            <a:chOff x="-657803" y="4630260"/>
            <a:chExt cx="3424506" cy="3033898"/>
          </a:xfrm>
        </p:grpSpPr>
        <p:sp>
          <p:nvSpPr>
            <p:cNvPr id="10" name="Ellipse 9">
              <a:extLst>
                <a:ext uri="{FF2B5EF4-FFF2-40B4-BE49-F238E27FC236}">
                  <a16:creationId xmlns:a16="http://schemas.microsoft.com/office/drawing/2014/main" id="{F4CEEE7E-A6C4-1B86-1C98-B98A1FE17856}"/>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D8E462B0-47AC-2BC8-3EA1-D7590CD4BF7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pic>
        <p:nvPicPr>
          <p:cNvPr id="5" name="Image 4">
            <a:extLst>
              <a:ext uri="{FF2B5EF4-FFF2-40B4-BE49-F238E27FC236}">
                <a16:creationId xmlns:a16="http://schemas.microsoft.com/office/drawing/2014/main" id="{399ECA6E-3EDC-4331-6E77-2EAD883BFF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5065" y="4731258"/>
            <a:ext cx="2126742" cy="2126742"/>
          </a:xfrm>
          <a:prstGeom prst="rect">
            <a:avLst/>
          </a:prstGeom>
        </p:spPr>
      </p:pic>
      <p:pic>
        <p:nvPicPr>
          <p:cNvPr id="4" name="Image 3">
            <a:extLst>
              <a:ext uri="{FF2B5EF4-FFF2-40B4-BE49-F238E27FC236}">
                <a16:creationId xmlns:a16="http://schemas.microsoft.com/office/drawing/2014/main" id="{742CBF99-6DC0-2CFE-ED41-B81CE8CA1253}"/>
              </a:ext>
            </a:extLst>
          </p:cNvPr>
          <p:cNvPicPr>
            <a:picLocks noChangeAspect="1"/>
          </p:cNvPicPr>
          <p:nvPr/>
        </p:nvPicPr>
        <p:blipFill rotWithShape="1">
          <a:blip r:embed="rId5"/>
          <a:srcRect l="61125" t="87666" b="2490"/>
          <a:stretch/>
        </p:blipFill>
        <p:spPr>
          <a:xfrm>
            <a:off x="5295425" y="127932"/>
            <a:ext cx="4739640" cy="675059"/>
          </a:xfrm>
          <a:prstGeom prst="rect">
            <a:avLst/>
          </a:prstGeom>
        </p:spPr>
      </p:pic>
    </p:spTree>
    <p:extLst>
      <p:ext uri="{BB962C8B-B14F-4D97-AF65-F5344CB8AC3E}">
        <p14:creationId xmlns:p14="http://schemas.microsoft.com/office/powerpoint/2010/main" val="510820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BD1CA-1C51-C984-536F-A2D027D44039}"/>
              </a:ext>
            </a:extLst>
          </p:cNvPr>
          <p:cNvSpPr>
            <a:spLocks noGrp="1"/>
          </p:cNvSpPr>
          <p:nvPr>
            <p:ph type="title"/>
          </p:nvPr>
        </p:nvSpPr>
        <p:spPr>
          <a:xfrm>
            <a:off x="279392" y="-156536"/>
            <a:ext cx="10515600" cy="1325563"/>
          </a:xfrm>
        </p:spPr>
        <p:txBody>
          <a:bodyPr>
            <a:normAutofit/>
          </a:bodyPr>
          <a:lstStyle/>
          <a:p>
            <a:r>
              <a:rPr lang="fr-FR" sz="4000" b="1" dirty="0">
                <a:solidFill>
                  <a:srgbClr val="F6915D"/>
                </a:solidFill>
                <a:latin typeface="Arial Black" panose="020B0A04020102020204" pitchFamily="34" charset="0"/>
              </a:rPr>
              <a:t>SALL – SCHOOLS AS LIVING LABS</a:t>
            </a:r>
          </a:p>
        </p:txBody>
      </p:sp>
      <p:sp>
        <p:nvSpPr>
          <p:cNvPr id="8" name="Rectangle 7">
            <a:extLst>
              <a:ext uri="{FF2B5EF4-FFF2-40B4-BE49-F238E27FC236}">
                <a16:creationId xmlns:a16="http://schemas.microsoft.com/office/drawing/2014/main" id="{5C3B8439-8188-684C-CD3B-9EC8A286B05D}"/>
              </a:ext>
            </a:extLst>
          </p:cNvPr>
          <p:cNvSpPr/>
          <p:nvPr/>
        </p:nvSpPr>
        <p:spPr>
          <a:xfrm>
            <a:off x="0" y="6492875"/>
            <a:ext cx="12192000" cy="194364"/>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7D545E60-805B-3600-08D1-C5AE3271F921}"/>
              </a:ext>
            </a:extLst>
          </p:cNvPr>
          <p:cNvGrpSpPr>
            <a:grpSpLocks noChangeAspect="1"/>
          </p:cNvGrpSpPr>
          <p:nvPr/>
        </p:nvGrpSpPr>
        <p:grpSpPr>
          <a:xfrm>
            <a:off x="11353800" y="170761"/>
            <a:ext cx="660848" cy="589403"/>
            <a:chOff x="-657803" y="4630260"/>
            <a:chExt cx="3424506" cy="3033898"/>
          </a:xfrm>
        </p:grpSpPr>
        <p:sp>
          <p:nvSpPr>
            <p:cNvPr id="10" name="Ellipse 9">
              <a:extLst>
                <a:ext uri="{FF2B5EF4-FFF2-40B4-BE49-F238E27FC236}">
                  <a16:creationId xmlns:a16="http://schemas.microsoft.com/office/drawing/2014/main" id="{F4CEEE7E-A6C4-1B86-1C98-B98A1FE17856}"/>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D8E462B0-47AC-2BC8-3EA1-D7590CD4BF7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pic>
        <p:nvPicPr>
          <p:cNvPr id="12" name="Image 11">
            <a:extLst>
              <a:ext uri="{FF2B5EF4-FFF2-40B4-BE49-F238E27FC236}">
                <a16:creationId xmlns:a16="http://schemas.microsoft.com/office/drawing/2014/main" id="{D2857D44-7706-53B0-D829-299B13E028C2}"/>
              </a:ext>
            </a:extLst>
          </p:cNvPr>
          <p:cNvPicPr>
            <a:picLocks noChangeAspect="1"/>
          </p:cNvPicPr>
          <p:nvPr/>
        </p:nvPicPr>
        <p:blipFill rotWithShape="1">
          <a:blip r:embed="rId3"/>
          <a:srcRect l="5113" t="14300" r="2357" b="6600"/>
          <a:stretch/>
        </p:blipFill>
        <p:spPr>
          <a:xfrm>
            <a:off x="0" y="947863"/>
            <a:ext cx="12161968" cy="5848096"/>
          </a:xfrm>
          <a:prstGeom prst="rect">
            <a:avLst/>
          </a:prstGeom>
        </p:spPr>
      </p:pic>
      <p:pic>
        <p:nvPicPr>
          <p:cNvPr id="6" name="Image 5">
            <a:extLst>
              <a:ext uri="{FF2B5EF4-FFF2-40B4-BE49-F238E27FC236}">
                <a16:creationId xmlns:a16="http://schemas.microsoft.com/office/drawing/2014/main" id="{84AE030B-15DA-4724-0F5F-C67BEAAB308C}"/>
              </a:ext>
            </a:extLst>
          </p:cNvPr>
          <p:cNvPicPr>
            <a:picLocks noChangeAspect="1"/>
          </p:cNvPicPr>
          <p:nvPr/>
        </p:nvPicPr>
        <p:blipFill>
          <a:blip r:embed="rId4"/>
          <a:stretch>
            <a:fillRect/>
          </a:stretch>
        </p:blipFill>
        <p:spPr>
          <a:xfrm>
            <a:off x="358805" y="4745783"/>
            <a:ext cx="1747092" cy="1747092"/>
          </a:xfrm>
          <a:prstGeom prst="rect">
            <a:avLst/>
          </a:prstGeom>
        </p:spPr>
      </p:pic>
      <p:pic>
        <p:nvPicPr>
          <p:cNvPr id="15" name="Image 14">
            <a:extLst>
              <a:ext uri="{FF2B5EF4-FFF2-40B4-BE49-F238E27FC236}">
                <a16:creationId xmlns:a16="http://schemas.microsoft.com/office/drawing/2014/main" id="{A4CC37CC-6ECF-9780-2BBB-7F848C49184B}"/>
              </a:ext>
            </a:extLst>
          </p:cNvPr>
          <p:cNvPicPr>
            <a:picLocks noChangeAspect="1"/>
          </p:cNvPicPr>
          <p:nvPr/>
        </p:nvPicPr>
        <p:blipFill>
          <a:blip r:embed="rId5"/>
          <a:stretch>
            <a:fillRect/>
          </a:stretch>
        </p:blipFill>
        <p:spPr>
          <a:xfrm>
            <a:off x="10086102" y="4745782"/>
            <a:ext cx="1747093" cy="1747093"/>
          </a:xfrm>
          <a:prstGeom prst="rect">
            <a:avLst/>
          </a:prstGeom>
        </p:spPr>
      </p:pic>
      <p:sp>
        <p:nvSpPr>
          <p:cNvPr id="16" name="ZoneTexte 15">
            <a:extLst>
              <a:ext uri="{FF2B5EF4-FFF2-40B4-BE49-F238E27FC236}">
                <a16:creationId xmlns:a16="http://schemas.microsoft.com/office/drawing/2014/main" id="{8DF4C304-A761-56E7-1411-C8B945A53AB9}"/>
              </a:ext>
            </a:extLst>
          </p:cNvPr>
          <p:cNvSpPr txBox="1"/>
          <p:nvPr/>
        </p:nvSpPr>
        <p:spPr>
          <a:xfrm>
            <a:off x="517793" y="4296578"/>
            <a:ext cx="1588104" cy="369332"/>
          </a:xfrm>
          <a:prstGeom prst="rect">
            <a:avLst/>
          </a:prstGeom>
          <a:noFill/>
        </p:spPr>
        <p:txBody>
          <a:bodyPr wrap="square" rtlCol="0">
            <a:spAutoFit/>
          </a:bodyPr>
          <a:lstStyle/>
          <a:p>
            <a:r>
              <a:rPr lang="fr-FR" dirty="0">
                <a:solidFill>
                  <a:schemeClr val="bg1"/>
                </a:solidFill>
              </a:rPr>
              <a:t>web site</a:t>
            </a:r>
          </a:p>
        </p:txBody>
      </p:sp>
      <p:sp>
        <p:nvSpPr>
          <p:cNvPr id="18" name="ZoneTexte 17">
            <a:extLst>
              <a:ext uri="{FF2B5EF4-FFF2-40B4-BE49-F238E27FC236}">
                <a16:creationId xmlns:a16="http://schemas.microsoft.com/office/drawing/2014/main" id="{86BF1D3B-86F7-A071-E00A-CF145F87EBEE}"/>
              </a:ext>
            </a:extLst>
          </p:cNvPr>
          <p:cNvSpPr txBox="1"/>
          <p:nvPr/>
        </p:nvSpPr>
        <p:spPr>
          <a:xfrm>
            <a:off x="10083079" y="4141278"/>
            <a:ext cx="1588104" cy="646331"/>
          </a:xfrm>
          <a:prstGeom prst="rect">
            <a:avLst/>
          </a:prstGeom>
          <a:noFill/>
        </p:spPr>
        <p:txBody>
          <a:bodyPr wrap="square" rtlCol="0">
            <a:spAutoFit/>
          </a:bodyPr>
          <a:lstStyle/>
          <a:p>
            <a:r>
              <a:rPr lang="fr-FR" dirty="0">
                <a:solidFill>
                  <a:schemeClr val="bg1"/>
                </a:solidFill>
              </a:rPr>
              <a:t> Community Platform</a:t>
            </a:r>
          </a:p>
        </p:txBody>
      </p:sp>
    </p:spTree>
    <p:extLst>
      <p:ext uri="{BB962C8B-B14F-4D97-AF65-F5344CB8AC3E}">
        <p14:creationId xmlns:p14="http://schemas.microsoft.com/office/powerpoint/2010/main" val="3121428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BD1CA-1C51-C984-536F-A2D027D44039}"/>
              </a:ext>
            </a:extLst>
          </p:cNvPr>
          <p:cNvSpPr>
            <a:spLocks noGrp="1"/>
          </p:cNvSpPr>
          <p:nvPr>
            <p:ph type="title"/>
          </p:nvPr>
        </p:nvSpPr>
        <p:spPr>
          <a:xfrm>
            <a:off x="747047" y="2766218"/>
            <a:ext cx="10515600" cy="1325563"/>
          </a:xfrm>
        </p:spPr>
        <p:txBody>
          <a:bodyPr>
            <a:normAutofit/>
          </a:bodyPr>
          <a:lstStyle/>
          <a:p>
            <a:r>
              <a:rPr lang="fr-FR" sz="4000" b="1" dirty="0" err="1">
                <a:solidFill>
                  <a:srgbClr val="F6915D"/>
                </a:solidFill>
                <a:latin typeface="Arial Black" panose="020B0A04020102020204" pitchFamily="34" charset="0"/>
              </a:rPr>
              <a:t>What</a:t>
            </a:r>
            <a:r>
              <a:rPr lang="fr-FR" sz="4000" b="1" dirty="0">
                <a:solidFill>
                  <a:srgbClr val="F6915D"/>
                </a:solidFill>
                <a:latin typeface="Arial Black" panose="020B0A04020102020204" pitchFamily="34" charset="0"/>
              </a:rPr>
              <a:t> if the </a:t>
            </a:r>
            <a:r>
              <a:rPr lang="fr-FR" sz="4000" b="1" dirty="0" err="1">
                <a:solidFill>
                  <a:srgbClr val="F6915D"/>
                </a:solidFill>
                <a:latin typeface="Arial Black" panose="020B0A04020102020204" pitchFamily="34" charset="0"/>
              </a:rPr>
              <a:t>problem</a:t>
            </a:r>
            <a:r>
              <a:rPr lang="fr-FR" sz="4000" b="1" dirty="0">
                <a:solidFill>
                  <a:srgbClr val="F6915D"/>
                </a:solidFill>
                <a:latin typeface="Arial Black" panose="020B0A04020102020204" pitchFamily="34" charset="0"/>
              </a:rPr>
              <a:t> </a:t>
            </a:r>
            <a:r>
              <a:rPr lang="fr-FR" sz="4000" b="1" dirty="0" err="1">
                <a:solidFill>
                  <a:srgbClr val="F6915D"/>
                </a:solidFill>
                <a:latin typeface="Arial Black" panose="020B0A04020102020204" pitchFamily="34" charset="0"/>
              </a:rPr>
              <a:t>is</a:t>
            </a:r>
            <a:r>
              <a:rPr lang="fr-FR" sz="4000" b="1" dirty="0">
                <a:solidFill>
                  <a:srgbClr val="F6915D"/>
                </a:solidFill>
                <a:latin typeface="Arial Black" panose="020B0A04020102020204" pitchFamily="34" charset="0"/>
              </a:rPr>
              <a:t> </a:t>
            </a:r>
            <a:r>
              <a:rPr lang="fr-FR" sz="4000" b="1" dirty="0" err="1">
                <a:solidFill>
                  <a:srgbClr val="F6915D"/>
                </a:solidFill>
                <a:latin typeface="Arial Black" panose="020B0A04020102020204" pitchFamily="34" charset="0"/>
              </a:rPr>
              <a:t>somewhere</a:t>
            </a:r>
            <a:r>
              <a:rPr lang="fr-FR" sz="4000" b="1" dirty="0">
                <a:solidFill>
                  <a:srgbClr val="F6915D"/>
                </a:solidFill>
                <a:latin typeface="Arial Black" panose="020B0A04020102020204" pitchFamily="34" charset="0"/>
              </a:rPr>
              <a:t> </a:t>
            </a:r>
            <a:r>
              <a:rPr lang="fr-FR" sz="4000" b="1" dirty="0" err="1">
                <a:solidFill>
                  <a:srgbClr val="F6915D"/>
                </a:solidFill>
                <a:latin typeface="Arial Black" panose="020B0A04020102020204" pitchFamily="34" charset="0"/>
              </a:rPr>
              <a:t>else</a:t>
            </a:r>
            <a:r>
              <a:rPr lang="fr-FR" sz="4000" b="1" dirty="0">
                <a:solidFill>
                  <a:srgbClr val="F6915D"/>
                </a:solidFill>
                <a:latin typeface="Arial Black" panose="020B0A04020102020204" pitchFamily="34" charset="0"/>
              </a:rPr>
              <a:t> (not at </a:t>
            </a:r>
            <a:r>
              <a:rPr lang="fr-FR" sz="4000" b="1" dirty="0" err="1">
                <a:solidFill>
                  <a:srgbClr val="F6915D"/>
                </a:solidFill>
                <a:latin typeface="Arial Black" panose="020B0A04020102020204" pitchFamily="34" charset="0"/>
              </a:rPr>
              <a:t>school</a:t>
            </a:r>
            <a:r>
              <a:rPr lang="fr-FR" sz="4000" b="1" dirty="0">
                <a:solidFill>
                  <a:srgbClr val="F6915D"/>
                </a:solidFill>
                <a:latin typeface="Arial Black" panose="020B0A04020102020204" pitchFamily="34" charset="0"/>
              </a:rPr>
              <a:t>)? </a:t>
            </a:r>
          </a:p>
        </p:txBody>
      </p:sp>
      <p:sp>
        <p:nvSpPr>
          <p:cNvPr id="8" name="Rectangle 7">
            <a:extLst>
              <a:ext uri="{FF2B5EF4-FFF2-40B4-BE49-F238E27FC236}">
                <a16:creationId xmlns:a16="http://schemas.microsoft.com/office/drawing/2014/main" id="{5C3B8439-8188-684C-CD3B-9EC8A286B05D}"/>
              </a:ext>
            </a:extLst>
          </p:cNvPr>
          <p:cNvSpPr/>
          <p:nvPr/>
        </p:nvSpPr>
        <p:spPr>
          <a:xfrm>
            <a:off x="0" y="6492875"/>
            <a:ext cx="12192000" cy="194364"/>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7D545E60-805B-3600-08D1-C5AE3271F921}"/>
              </a:ext>
            </a:extLst>
          </p:cNvPr>
          <p:cNvGrpSpPr>
            <a:grpSpLocks noChangeAspect="1"/>
          </p:cNvGrpSpPr>
          <p:nvPr/>
        </p:nvGrpSpPr>
        <p:grpSpPr>
          <a:xfrm>
            <a:off x="11353800" y="170761"/>
            <a:ext cx="660848" cy="589403"/>
            <a:chOff x="-657803" y="4630260"/>
            <a:chExt cx="3424506" cy="3033898"/>
          </a:xfrm>
        </p:grpSpPr>
        <p:sp>
          <p:nvSpPr>
            <p:cNvPr id="10" name="Ellipse 9">
              <a:extLst>
                <a:ext uri="{FF2B5EF4-FFF2-40B4-BE49-F238E27FC236}">
                  <a16:creationId xmlns:a16="http://schemas.microsoft.com/office/drawing/2014/main" id="{F4CEEE7E-A6C4-1B86-1C98-B98A1FE17856}"/>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D8E462B0-47AC-2BC8-3EA1-D7590CD4BF7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sp>
        <p:nvSpPr>
          <p:cNvPr id="16" name="ZoneTexte 15">
            <a:extLst>
              <a:ext uri="{FF2B5EF4-FFF2-40B4-BE49-F238E27FC236}">
                <a16:creationId xmlns:a16="http://schemas.microsoft.com/office/drawing/2014/main" id="{8DF4C304-A761-56E7-1411-C8B945A53AB9}"/>
              </a:ext>
            </a:extLst>
          </p:cNvPr>
          <p:cNvSpPr txBox="1"/>
          <p:nvPr/>
        </p:nvSpPr>
        <p:spPr>
          <a:xfrm>
            <a:off x="517793" y="4296578"/>
            <a:ext cx="1588104" cy="369332"/>
          </a:xfrm>
          <a:prstGeom prst="rect">
            <a:avLst/>
          </a:prstGeom>
          <a:noFill/>
        </p:spPr>
        <p:txBody>
          <a:bodyPr wrap="square" rtlCol="0">
            <a:spAutoFit/>
          </a:bodyPr>
          <a:lstStyle/>
          <a:p>
            <a:r>
              <a:rPr lang="fr-FR" dirty="0">
                <a:solidFill>
                  <a:schemeClr val="bg1"/>
                </a:solidFill>
              </a:rPr>
              <a:t>web site</a:t>
            </a:r>
          </a:p>
        </p:txBody>
      </p:sp>
      <p:sp>
        <p:nvSpPr>
          <p:cNvPr id="18" name="ZoneTexte 17">
            <a:extLst>
              <a:ext uri="{FF2B5EF4-FFF2-40B4-BE49-F238E27FC236}">
                <a16:creationId xmlns:a16="http://schemas.microsoft.com/office/drawing/2014/main" id="{86BF1D3B-86F7-A071-E00A-CF145F87EBEE}"/>
              </a:ext>
            </a:extLst>
          </p:cNvPr>
          <p:cNvSpPr txBox="1"/>
          <p:nvPr/>
        </p:nvSpPr>
        <p:spPr>
          <a:xfrm>
            <a:off x="10083079" y="4141278"/>
            <a:ext cx="1588104" cy="646331"/>
          </a:xfrm>
          <a:prstGeom prst="rect">
            <a:avLst/>
          </a:prstGeom>
          <a:noFill/>
        </p:spPr>
        <p:txBody>
          <a:bodyPr wrap="square" rtlCol="0">
            <a:spAutoFit/>
          </a:bodyPr>
          <a:lstStyle/>
          <a:p>
            <a:r>
              <a:rPr lang="fr-FR" dirty="0">
                <a:solidFill>
                  <a:schemeClr val="bg1"/>
                </a:solidFill>
              </a:rPr>
              <a:t> Community Platform</a:t>
            </a:r>
          </a:p>
        </p:txBody>
      </p:sp>
    </p:spTree>
    <p:extLst>
      <p:ext uri="{BB962C8B-B14F-4D97-AF65-F5344CB8AC3E}">
        <p14:creationId xmlns:p14="http://schemas.microsoft.com/office/powerpoint/2010/main" val="1752182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The Art of Relevance (English Edition) eBook : Simon, Nina, Moscone, Jon:  Amazon.fr: Boutique Kindle">
            <a:extLst>
              <a:ext uri="{FF2B5EF4-FFF2-40B4-BE49-F238E27FC236}">
                <a16:creationId xmlns:a16="http://schemas.microsoft.com/office/drawing/2014/main" id="{B6DFF0E7-CDBD-527C-8BD8-82FAC09FD2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271" r="24960" b="8376"/>
          <a:stretch/>
        </p:blipFill>
        <p:spPr bwMode="auto">
          <a:xfrm>
            <a:off x="616944" y="365760"/>
            <a:ext cx="5574536" cy="612648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8A7B0EF0-FC94-3EA5-76B7-BE752BB7019C}"/>
              </a:ext>
            </a:extLst>
          </p:cNvPr>
          <p:cNvSpPr txBox="1"/>
          <p:nvPr/>
        </p:nvSpPr>
        <p:spPr>
          <a:xfrm>
            <a:off x="6654188" y="1399143"/>
            <a:ext cx="4594034" cy="4524315"/>
          </a:xfrm>
          <a:prstGeom prst="rect">
            <a:avLst/>
          </a:prstGeom>
          <a:noFill/>
        </p:spPr>
        <p:txBody>
          <a:bodyPr wrap="square">
            <a:spAutoFit/>
          </a:bodyPr>
          <a:lstStyle/>
          <a:p>
            <a:r>
              <a:rPr lang="en-GB" sz="3200" dirty="0">
                <a:effectLst/>
                <a:latin typeface="Calibri" panose="020F0502020204030204" pitchFamily="34" charset="0"/>
                <a:ea typeface="Calibri" panose="020F0502020204030204" pitchFamily="34" charset="0"/>
                <a:cs typeface="Times New Roman" panose="02020603050405020304" pitchFamily="18" charset="0"/>
              </a:rPr>
              <a:t>“Relevance is about making connexions that unlock meaning and value”.</a:t>
            </a:r>
          </a:p>
          <a:p>
            <a:endParaRPr lang="en-GB" sz="3200" dirty="0">
              <a:latin typeface="Calibri" panose="020F0502020204030204" pitchFamily="34" charset="0"/>
              <a:ea typeface="Calibri" panose="020F0502020204030204" pitchFamily="34" charset="0"/>
              <a:cs typeface="Times New Roman" panose="02020603050405020304" pitchFamily="18" charset="0"/>
            </a:endParaRPr>
          </a:p>
          <a:p>
            <a:r>
              <a:rPr lang="en-GB" sz="3200" dirty="0">
                <a:effectLst/>
                <a:latin typeface="Calibri" panose="020F0502020204030204" pitchFamily="34" charset="0"/>
                <a:ea typeface="Calibri" panose="020F0502020204030204" pitchFamily="34" charset="0"/>
                <a:cs typeface="Times New Roman" panose="02020603050405020304" pitchFamily="18" charset="0"/>
              </a:rPr>
              <a:t> “It opens doors that matter to us, surprise us, and bring value into our lives.”</a:t>
            </a:r>
            <a:endParaRPr lang="fr-FR" sz="3200" dirty="0"/>
          </a:p>
        </p:txBody>
      </p:sp>
    </p:spTree>
    <p:extLst>
      <p:ext uri="{BB962C8B-B14F-4D97-AF65-F5344CB8AC3E}">
        <p14:creationId xmlns:p14="http://schemas.microsoft.com/office/powerpoint/2010/main" val="3247571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7D83598-D622-926B-6571-92A6DEDDC5F1}"/>
              </a:ext>
            </a:extLst>
          </p:cNvPr>
          <p:cNvSpPr>
            <a:spLocks noGrp="1"/>
          </p:cNvSpPr>
          <p:nvPr>
            <p:ph idx="1"/>
          </p:nvPr>
        </p:nvSpPr>
        <p:spPr>
          <a:xfrm>
            <a:off x="341523" y="216891"/>
            <a:ext cx="11594346" cy="6194926"/>
          </a:xfrm>
        </p:spPr>
        <p:txBody>
          <a:bodyPr>
            <a:normAutofit lnSpcReduction="10000"/>
          </a:bodyPr>
          <a:lstStyle/>
          <a:p>
            <a:pPr marL="0" indent="0" algn="l" fontAlgn="base">
              <a:lnSpc>
                <a:spcPct val="120000"/>
              </a:lnSpc>
              <a:buClr>
                <a:srgbClr val="872175"/>
              </a:buClr>
              <a:buNone/>
            </a:pPr>
            <a:r>
              <a:rPr lang="en-US" sz="2000" b="1" i="0" cap="all" dirty="0">
                <a:solidFill>
                  <a:srgbClr val="872175"/>
                </a:solidFill>
                <a:effectLst/>
              </a:rPr>
              <a:t>Friends words ABOUT OPEN </a:t>
            </a:r>
            <a:r>
              <a:rPr lang="en-US" sz="2000" b="1" i="0" cap="all" dirty="0" err="1">
                <a:solidFill>
                  <a:srgbClr val="872175"/>
                </a:solidFill>
                <a:effectLst/>
              </a:rPr>
              <a:t>SCHOOLing</a:t>
            </a:r>
            <a:endParaRPr lang="en-US" sz="2000" b="1" i="0" cap="all" dirty="0">
              <a:solidFill>
                <a:srgbClr val="872175"/>
              </a:solidFill>
              <a:effectLst/>
            </a:endParaRPr>
          </a:p>
          <a:p>
            <a:pPr fontAlgn="base">
              <a:lnSpc>
                <a:spcPct val="120000"/>
              </a:lnSpc>
              <a:buClr>
                <a:srgbClr val="872175"/>
              </a:buClr>
            </a:pPr>
            <a:r>
              <a:rPr lang="en-US" sz="2000" b="0" i="0" dirty="0">
                <a:solidFill>
                  <a:srgbClr val="000000"/>
                </a:solidFill>
                <a:effectLst/>
              </a:rPr>
              <a:t>“vital contribution to the </a:t>
            </a:r>
            <a:r>
              <a:rPr lang="en-US" sz="2000" b="1" dirty="0">
                <a:solidFill>
                  <a:srgbClr val="000000"/>
                </a:solidFill>
              </a:rPr>
              <a:t>community</a:t>
            </a:r>
            <a:r>
              <a:rPr lang="en-US" sz="2000" dirty="0">
                <a:solidFill>
                  <a:srgbClr val="000000"/>
                </a:solidFill>
              </a:rPr>
              <a:t>” </a:t>
            </a:r>
          </a:p>
          <a:p>
            <a:pPr fontAlgn="base">
              <a:lnSpc>
                <a:spcPct val="120000"/>
              </a:lnSpc>
              <a:buClr>
                <a:srgbClr val="872175"/>
              </a:buClr>
            </a:pPr>
            <a:r>
              <a:rPr lang="en-US" sz="2000" dirty="0">
                <a:solidFill>
                  <a:srgbClr val="000000"/>
                </a:solidFill>
              </a:rPr>
              <a:t>“student projects meet </a:t>
            </a:r>
            <a:r>
              <a:rPr lang="en-US" sz="2000" b="1" dirty="0">
                <a:solidFill>
                  <a:srgbClr val="000000"/>
                </a:solidFill>
              </a:rPr>
              <a:t>real needs </a:t>
            </a:r>
            <a:r>
              <a:rPr lang="en-US" sz="2000" dirty="0">
                <a:solidFill>
                  <a:srgbClr val="000000"/>
                </a:solidFill>
              </a:rPr>
              <a:t>of people </a:t>
            </a:r>
            <a:r>
              <a:rPr lang="en-US" sz="2000" b="1" dirty="0">
                <a:solidFill>
                  <a:srgbClr val="000000"/>
                </a:solidFill>
              </a:rPr>
              <a:t>they know</a:t>
            </a:r>
            <a:r>
              <a:rPr lang="en-US" sz="2000" dirty="0">
                <a:solidFill>
                  <a:srgbClr val="000000"/>
                </a:solidFill>
              </a:rPr>
              <a:t>”</a:t>
            </a:r>
            <a:endParaRPr lang="en-US" sz="2000" b="0" i="0" dirty="0">
              <a:solidFill>
                <a:srgbClr val="000000"/>
              </a:solidFill>
              <a:effectLst/>
            </a:endParaRPr>
          </a:p>
          <a:p>
            <a:pPr algn="l" fontAlgn="base">
              <a:lnSpc>
                <a:spcPct val="120000"/>
              </a:lnSpc>
              <a:buClr>
                <a:srgbClr val="872175"/>
              </a:buClr>
            </a:pPr>
            <a:r>
              <a:rPr lang="en-US" sz="2000" b="0" i="0" dirty="0">
                <a:solidFill>
                  <a:srgbClr val="000000"/>
                </a:solidFill>
                <a:effectLst/>
              </a:rPr>
              <a:t> “</a:t>
            </a:r>
            <a:r>
              <a:rPr lang="en-US" sz="2000" b="1" i="0" dirty="0">
                <a:solidFill>
                  <a:srgbClr val="000000"/>
                </a:solidFill>
                <a:effectLst/>
              </a:rPr>
              <a:t>meaning</a:t>
            </a:r>
            <a:r>
              <a:rPr lang="en-US" sz="2000" b="0" i="0" dirty="0">
                <a:solidFill>
                  <a:srgbClr val="000000"/>
                </a:solidFill>
                <a:effectLst/>
              </a:rPr>
              <a:t> and motivation”</a:t>
            </a:r>
          </a:p>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“Lots of advantages: not just “share”, they really have to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collaborate</a:t>
            </a:r>
            <a:r>
              <a:rPr lang="en-GB" sz="2000" dirty="0">
                <a:effectLst/>
                <a:latin typeface="Calibri" panose="020F0502020204030204" pitchFamily="34" charset="0"/>
                <a:ea typeface="Calibri" panose="020F0502020204030204" pitchFamily="34" charset="0"/>
                <a:cs typeface="Times New Roman" panose="02020603050405020304" pitchFamily="18" charset="0"/>
              </a:rPr>
              <a:t>. It goes 2 ways:</a:t>
            </a:r>
            <a:r>
              <a:rPr lang="fr-FR" sz="2000" dirty="0">
                <a:latin typeface="Calibri" panose="020F0502020204030204" pitchFamily="34" charset="0"/>
                <a:ea typeface="Calibri" panose="020F0502020204030204" pitchFamily="34" charset="0"/>
                <a:cs typeface="Times New Roman" panose="02020603050405020304" pitchFamily="18" charset="0"/>
              </a:rPr>
              <a:t> </a:t>
            </a:r>
            <a:r>
              <a:rPr lang="en-GB" sz="2000" dirty="0">
                <a:effectLst/>
                <a:latin typeface="Calibri" panose="020F0502020204030204" pitchFamily="34" charset="0"/>
                <a:ea typeface="Calibri" panose="020F0502020204030204" pitchFamily="34" charset="0"/>
                <a:cs typeface="Times New Roman" panose="02020603050405020304" pitchFamily="18" charset="0"/>
              </a:rPr>
              <a:t>School with the society, for the society.”</a:t>
            </a:r>
            <a:endParaRPr lang="fr-FR" sz="2000" dirty="0"/>
          </a:p>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“Myself as an education person, from education perspective, I find that it’s more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relevant</a:t>
            </a:r>
            <a:r>
              <a:rPr lang="en-GB" sz="2000" dirty="0">
                <a:effectLst/>
                <a:latin typeface="Calibri" panose="020F0502020204030204" pitchFamily="34" charset="0"/>
                <a:ea typeface="Calibri" panose="020F0502020204030204" pitchFamily="34" charset="0"/>
                <a:cs typeface="Times New Roman" panose="02020603050405020304" pitchFamily="18" charset="0"/>
              </a:rPr>
              <a:t> for students, because they work for them.”</a:t>
            </a:r>
            <a:endParaRPr lang="fr-FR" sz="2000" dirty="0"/>
          </a:p>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t>
            </a:r>
            <a:r>
              <a:rPr lang="en-GB" sz="2000" b="1" dirty="0">
                <a:effectLst/>
                <a:latin typeface="Calibri" panose="020F0502020204030204" pitchFamily="34" charset="0"/>
                <a:ea typeface="Calibri" panose="020F0502020204030204" pitchFamily="34" charset="0"/>
                <a:cs typeface="Times New Roman" panose="02020603050405020304" pitchFamily="18" charset="0"/>
              </a:rPr>
              <a:t>Self-motivated</a:t>
            </a:r>
            <a:r>
              <a:rPr lang="en-GB" sz="2000" dirty="0">
                <a:effectLst/>
                <a:latin typeface="Calibri" panose="020F0502020204030204" pitchFamily="34" charset="0"/>
                <a:ea typeface="Calibri" panose="020F0502020204030204" pitchFamily="34" charset="0"/>
                <a:cs typeface="Times New Roman" panose="02020603050405020304" pitchFamily="18" charset="0"/>
              </a:rPr>
              <a:t>: internal motivation, not external. Which is VERY IMPORTANT in education.”</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“They have an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impact</a:t>
            </a:r>
            <a:r>
              <a:rPr lang="en-GB" sz="2000" dirty="0">
                <a:effectLst/>
                <a:latin typeface="Calibri" panose="020F0502020204030204" pitchFamily="34" charset="0"/>
                <a:ea typeface="Calibri" panose="020F0502020204030204" pitchFamily="34" charset="0"/>
                <a:cs typeface="Times New Roman" panose="02020603050405020304" pitchFamily="18" charset="0"/>
              </a:rPr>
              <a:t> in people they know! They are leaving something for them.”</a:t>
            </a:r>
          </a:p>
          <a:p>
            <a:pPr>
              <a:lnSpc>
                <a:spcPct val="107000"/>
              </a:lnSpc>
              <a:spcAft>
                <a:spcPts val="800"/>
              </a:spcAft>
            </a:pPr>
            <a:r>
              <a:rPr lang="en-GB" sz="2000" dirty="0">
                <a:solidFill>
                  <a:srgbClr val="000000"/>
                </a:solidFill>
                <a:effectLst/>
                <a:latin typeface="Calibri" panose="020F0502020204030204" pitchFamily="34" charset="0"/>
                <a:ea typeface="Calibri" panose="020F0502020204030204" pitchFamily="34" charset="0"/>
              </a:rPr>
              <a:t>“In my opinion the open schooling is a different (and better) way to learn because the students </a:t>
            </a:r>
            <a:r>
              <a:rPr lang="en-GB" sz="2000" b="1" dirty="0">
                <a:solidFill>
                  <a:srgbClr val="000000"/>
                </a:solidFill>
                <a:effectLst/>
                <a:latin typeface="Calibri" panose="020F0502020204030204" pitchFamily="34" charset="0"/>
                <a:ea typeface="Calibri" panose="020F0502020204030204" pitchFamily="34" charset="0"/>
              </a:rPr>
              <a:t>get connected</a:t>
            </a:r>
            <a:r>
              <a:rPr lang="en-GB" sz="2000" dirty="0">
                <a:solidFill>
                  <a:srgbClr val="000000"/>
                </a:solidFill>
                <a:effectLst/>
                <a:latin typeface="Calibri" panose="020F0502020204030204" pitchFamily="34" charset="0"/>
                <a:ea typeface="Calibri" panose="020F0502020204030204" pitchFamily="34" charset="0"/>
              </a:rPr>
              <a:t> to real life issues, related with their own experiences and their daily routines. Through open schooling, students can apply and experience what they (may have) learned in text books to the "real world".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l" fontAlgn="base">
              <a:lnSpc>
                <a:spcPct val="120000"/>
              </a:lnSpc>
              <a:buClr>
                <a:srgbClr val="872175"/>
              </a:buClr>
            </a:pPr>
            <a:endParaRPr lang="en-US" sz="2000" b="0" i="0" dirty="0">
              <a:solidFill>
                <a:srgbClr val="000000"/>
              </a:solidFill>
              <a:effectLst/>
            </a:endParaRPr>
          </a:p>
          <a:p>
            <a:endParaRPr lang="fr-FR" sz="2000" dirty="0"/>
          </a:p>
        </p:txBody>
      </p:sp>
      <p:sp>
        <p:nvSpPr>
          <p:cNvPr id="5" name="Rectangle 4">
            <a:extLst>
              <a:ext uri="{FF2B5EF4-FFF2-40B4-BE49-F238E27FC236}">
                <a16:creationId xmlns:a16="http://schemas.microsoft.com/office/drawing/2014/main" id="{005BA09C-0636-D651-3981-CD4390E55E56}"/>
              </a:ext>
            </a:extLst>
          </p:cNvPr>
          <p:cNvSpPr/>
          <p:nvPr/>
        </p:nvSpPr>
        <p:spPr>
          <a:xfrm>
            <a:off x="0" y="6492875"/>
            <a:ext cx="12192000" cy="194364"/>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oupe 5">
            <a:extLst>
              <a:ext uri="{FF2B5EF4-FFF2-40B4-BE49-F238E27FC236}">
                <a16:creationId xmlns:a16="http://schemas.microsoft.com/office/drawing/2014/main" id="{11DBAEE9-0484-4E1B-FC93-32466ACC8CBB}"/>
              </a:ext>
            </a:extLst>
          </p:cNvPr>
          <p:cNvGrpSpPr>
            <a:grpSpLocks noChangeAspect="1"/>
          </p:cNvGrpSpPr>
          <p:nvPr/>
        </p:nvGrpSpPr>
        <p:grpSpPr>
          <a:xfrm>
            <a:off x="11353800" y="170761"/>
            <a:ext cx="660848" cy="589403"/>
            <a:chOff x="-657803" y="4630260"/>
            <a:chExt cx="3424506" cy="3033898"/>
          </a:xfrm>
        </p:grpSpPr>
        <p:sp>
          <p:nvSpPr>
            <p:cNvPr id="7" name="Ellipse 6">
              <a:extLst>
                <a:ext uri="{FF2B5EF4-FFF2-40B4-BE49-F238E27FC236}">
                  <a16:creationId xmlns:a16="http://schemas.microsoft.com/office/drawing/2014/main" id="{BB795100-74FA-DFC1-7AED-5BC038AFC8C3}"/>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E273B702-937C-792C-E989-3403336ED9E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spTree>
    <p:extLst>
      <p:ext uri="{BB962C8B-B14F-4D97-AF65-F5344CB8AC3E}">
        <p14:creationId xmlns:p14="http://schemas.microsoft.com/office/powerpoint/2010/main" val="833681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BD1CA-1C51-C984-536F-A2D027D44039}"/>
              </a:ext>
            </a:extLst>
          </p:cNvPr>
          <p:cNvSpPr>
            <a:spLocks noGrp="1"/>
          </p:cNvSpPr>
          <p:nvPr>
            <p:ph type="title"/>
          </p:nvPr>
        </p:nvSpPr>
        <p:spPr>
          <a:xfrm>
            <a:off x="5519464" y="1562425"/>
            <a:ext cx="5887034" cy="3733150"/>
          </a:xfrm>
        </p:spPr>
        <p:txBody>
          <a:bodyPr>
            <a:normAutofit fontScale="90000"/>
          </a:bodyPr>
          <a:lstStyle/>
          <a:p>
            <a:r>
              <a:rPr lang="en-US" b="1" dirty="0">
                <a:solidFill>
                  <a:srgbClr val="F6915D"/>
                </a:solidFill>
                <a:latin typeface="Arial Black" panose="020B0A04020102020204" pitchFamily="34" charset="0"/>
              </a:rPr>
              <a:t>All in all, you're just another brick in the wall</a:t>
            </a:r>
            <a:br>
              <a:rPr lang="en-US" b="1" dirty="0">
                <a:solidFill>
                  <a:srgbClr val="F6915D"/>
                </a:solidFill>
                <a:latin typeface="Arial Black" panose="020B0A04020102020204" pitchFamily="34" charset="0"/>
              </a:rPr>
            </a:br>
            <a:br>
              <a:rPr lang="en-US" b="1" dirty="0">
                <a:solidFill>
                  <a:srgbClr val="F6915D"/>
                </a:solidFill>
                <a:latin typeface="Arial Black" panose="020B0A04020102020204" pitchFamily="34" charset="0"/>
              </a:rPr>
            </a:br>
            <a:r>
              <a:rPr lang="en-US" sz="3600" b="1" dirty="0">
                <a:solidFill>
                  <a:srgbClr val="D84977"/>
                </a:solidFill>
                <a:latin typeface="Arial Black" panose="020B0A04020102020204" pitchFamily="34" charset="0"/>
              </a:rPr>
              <a:t>(Yes, all in all, they are! And a great kind of brick!)</a:t>
            </a:r>
            <a:endParaRPr lang="en-US" b="1" dirty="0">
              <a:solidFill>
                <a:srgbClr val="D84977"/>
              </a:solidFill>
              <a:latin typeface="Arial Black" panose="020B0A04020102020204" pitchFamily="34" charset="0"/>
            </a:endParaRPr>
          </a:p>
        </p:txBody>
      </p:sp>
      <p:sp>
        <p:nvSpPr>
          <p:cNvPr id="8" name="Rectangle 7">
            <a:extLst>
              <a:ext uri="{FF2B5EF4-FFF2-40B4-BE49-F238E27FC236}">
                <a16:creationId xmlns:a16="http://schemas.microsoft.com/office/drawing/2014/main" id="{5C3B8439-8188-684C-CD3B-9EC8A286B05D}"/>
              </a:ext>
            </a:extLst>
          </p:cNvPr>
          <p:cNvSpPr/>
          <p:nvPr/>
        </p:nvSpPr>
        <p:spPr>
          <a:xfrm>
            <a:off x="0" y="6492875"/>
            <a:ext cx="12192000" cy="194364"/>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7D545E60-805B-3600-08D1-C5AE3271F921}"/>
              </a:ext>
            </a:extLst>
          </p:cNvPr>
          <p:cNvGrpSpPr>
            <a:grpSpLocks noChangeAspect="1"/>
          </p:cNvGrpSpPr>
          <p:nvPr/>
        </p:nvGrpSpPr>
        <p:grpSpPr>
          <a:xfrm>
            <a:off x="11353800" y="170761"/>
            <a:ext cx="660848" cy="589403"/>
            <a:chOff x="-657803" y="4630260"/>
            <a:chExt cx="3424506" cy="3033898"/>
          </a:xfrm>
        </p:grpSpPr>
        <p:sp>
          <p:nvSpPr>
            <p:cNvPr id="10" name="Ellipse 9">
              <a:extLst>
                <a:ext uri="{FF2B5EF4-FFF2-40B4-BE49-F238E27FC236}">
                  <a16:creationId xmlns:a16="http://schemas.microsoft.com/office/drawing/2014/main" id="{F4CEEE7E-A6C4-1B86-1C98-B98A1FE17856}"/>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D8E462B0-47AC-2BC8-3EA1-D7590CD4BF7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pic>
        <p:nvPicPr>
          <p:cNvPr id="3" name="Image 2">
            <a:extLst>
              <a:ext uri="{FF2B5EF4-FFF2-40B4-BE49-F238E27FC236}">
                <a16:creationId xmlns:a16="http://schemas.microsoft.com/office/drawing/2014/main" id="{67F09E93-D223-8161-6D73-DEC70EABF4E3}"/>
              </a:ext>
            </a:extLst>
          </p:cNvPr>
          <p:cNvPicPr>
            <a:picLocks noChangeAspect="1"/>
          </p:cNvPicPr>
          <p:nvPr/>
        </p:nvPicPr>
        <p:blipFill>
          <a:blip r:embed="rId3"/>
          <a:stretch>
            <a:fillRect/>
          </a:stretch>
        </p:blipFill>
        <p:spPr>
          <a:xfrm>
            <a:off x="0" y="0"/>
            <a:ext cx="4727448" cy="6858000"/>
          </a:xfrm>
          <a:prstGeom prst="rect">
            <a:avLst/>
          </a:prstGeom>
        </p:spPr>
      </p:pic>
    </p:spTree>
    <p:extLst>
      <p:ext uri="{BB962C8B-B14F-4D97-AF65-F5344CB8AC3E}">
        <p14:creationId xmlns:p14="http://schemas.microsoft.com/office/powerpoint/2010/main" val="1975713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487218E-658B-892D-7459-A2202A25DD11}"/>
              </a:ext>
            </a:extLst>
          </p:cNvPr>
          <p:cNvSpPr>
            <a:spLocks noGrp="1"/>
          </p:cNvSpPr>
          <p:nvPr>
            <p:ph idx="1"/>
          </p:nvPr>
        </p:nvSpPr>
        <p:spPr>
          <a:xfrm>
            <a:off x="312964" y="1081464"/>
            <a:ext cx="11214765" cy="4351338"/>
          </a:xfrm>
        </p:spPr>
        <p:txBody>
          <a:bodyPr/>
          <a:lstStyle/>
          <a:p>
            <a:pPr marL="0" indent="0">
              <a:lnSpc>
                <a:spcPct val="110000"/>
              </a:lnSpc>
              <a:buNone/>
            </a:pPr>
            <a:r>
              <a:rPr lang="en-US" dirty="0"/>
              <a:t>This community dared to give its young students a place... and today they all work together for the recovery of the town.</a:t>
            </a:r>
            <a:endParaRPr lang="fr-FR" dirty="0"/>
          </a:p>
        </p:txBody>
      </p:sp>
      <p:sp>
        <p:nvSpPr>
          <p:cNvPr id="5" name="Rectangle 4">
            <a:extLst>
              <a:ext uri="{FF2B5EF4-FFF2-40B4-BE49-F238E27FC236}">
                <a16:creationId xmlns:a16="http://schemas.microsoft.com/office/drawing/2014/main" id="{0951B1B8-11A4-E084-4692-05BC8A8E9BF9}"/>
              </a:ext>
            </a:extLst>
          </p:cNvPr>
          <p:cNvSpPr/>
          <p:nvPr/>
        </p:nvSpPr>
        <p:spPr>
          <a:xfrm>
            <a:off x="0" y="6492875"/>
            <a:ext cx="12192000" cy="194364"/>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oupe 5">
            <a:extLst>
              <a:ext uri="{FF2B5EF4-FFF2-40B4-BE49-F238E27FC236}">
                <a16:creationId xmlns:a16="http://schemas.microsoft.com/office/drawing/2014/main" id="{8FD7E74A-335F-6B21-156F-23F6104EC09E}"/>
              </a:ext>
            </a:extLst>
          </p:cNvPr>
          <p:cNvGrpSpPr>
            <a:grpSpLocks noChangeAspect="1"/>
          </p:cNvGrpSpPr>
          <p:nvPr/>
        </p:nvGrpSpPr>
        <p:grpSpPr>
          <a:xfrm>
            <a:off x="11353800" y="170761"/>
            <a:ext cx="660848" cy="589403"/>
            <a:chOff x="-657803" y="4630260"/>
            <a:chExt cx="3424506" cy="3033898"/>
          </a:xfrm>
        </p:grpSpPr>
        <p:sp>
          <p:nvSpPr>
            <p:cNvPr id="7" name="Ellipse 6">
              <a:extLst>
                <a:ext uri="{FF2B5EF4-FFF2-40B4-BE49-F238E27FC236}">
                  <a16:creationId xmlns:a16="http://schemas.microsoft.com/office/drawing/2014/main" id="{ACB019FB-2C57-DE85-5D41-D8902B45B9E3}"/>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5C6F7F96-2593-43EA-F6FB-DE7042ABD88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sp>
        <p:nvSpPr>
          <p:cNvPr id="9" name="Titre 1">
            <a:extLst>
              <a:ext uri="{FF2B5EF4-FFF2-40B4-BE49-F238E27FC236}">
                <a16:creationId xmlns:a16="http://schemas.microsoft.com/office/drawing/2014/main" id="{D174A8EB-256C-6308-12DA-57DA99C7A4DE}"/>
              </a:ext>
            </a:extLst>
          </p:cNvPr>
          <p:cNvSpPr>
            <a:spLocks noGrp="1"/>
          </p:cNvSpPr>
          <p:nvPr>
            <p:ph type="title"/>
          </p:nvPr>
        </p:nvSpPr>
        <p:spPr>
          <a:xfrm>
            <a:off x="332063" y="-77118"/>
            <a:ext cx="10515600" cy="1325563"/>
          </a:xfrm>
        </p:spPr>
        <p:txBody>
          <a:bodyPr>
            <a:normAutofit/>
          </a:bodyPr>
          <a:lstStyle/>
          <a:p>
            <a:r>
              <a:rPr lang="en-US" b="1" dirty="0">
                <a:solidFill>
                  <a:srgbClr val="F6915D"/>
                </a:solidFill>
                <a:latin typeface="Arial Black" panose="020B0A04020102020204" pitchFamily="34" charset="0"/>
              </a:rPr>
              <a:t>OS </a:t>
            </a:r>
            <a:r>
              <a:rPr lang="en-US" b="1" dirty="0" err="1">
                <a:solidFill>
                  <a:srgbClr val="F6915D"/>
                </a:solidFill>
                <a:latin typeface="Arial Black" panose="020B0A04020102020204" pitchFamily="34" charset="0"/>
              </a:rPr>
              <a:t>exemples</a:t>
            </a:r>
            <a:endParaRPr lang="fr-FR" b="1" dirty="0">
              <a:solidFill>
                <a:srgbClr val="F6915D"/>
              </a:solidFill>
              <a:latin typeface="Arial Black" panose="020B0A04020102020204" pitchFamily="34" charset="0"/>
            </a:endParaRPr>
          </a:p>
        </p:txBody>
      </p:sp>
      <p:pic>
        <p:nvPicPr>
          <p:cNvPr id="11" name="Image 10">
            <a:extLst>
              <a:ext uri="{FF2B5EF4-FFF2-40B4-BE49-F238E27FC236}">
                <a16:creationId xmlns:a16="http://schemas.microsoft.com/office/drawing/2014/main" id="{4B8D1F61-B793-B9DC-CEBF-E243010E87A8}"/>
              </a:ext>
            </a:extLst>
          </p:cNvPr>
          <p:cNvPicPr>
            <a:picLocks noChangeAspect="1"/>
          </p:cNvPicPr>
          <p:nvPr/>
        </p:nvPicPr>
        <p:blipFill>
          <a:blip r:embed="rId3"/>
          <a:stretch>
            <a:fillRect/>
          </a:stretch>
        </p:blipFill>
        <p:spPr>
          <a:xfrm>
            <a:off x="6152052" y="2264073"/>
            <a:ext cx="5834811" cy="3865562"/>
          </a:xfrm>
          <a:prstGeom prst="rect">
            <a:avLst/>
          </a:prstGeom>
        </p:spPr>
      </p:pic>
      <p:sp>
        <p:nvSpPr>
          <p:cNvPr id="13" name="Rectangle 12">
            <a:extLst>
              <a:ext uri="{FF2B5EF4-FFF2-40B4-BE49-F238E27FC236}">
                <a16:creationId xmlns:a16="http://schemas.microsoft.com/office/drawing/2014/main" id="{89105AE2-2230-65C9-1CD2-B20834A9208B}"/>
              </a:ext>
            </a:extLst>
          </p:cNvPr>
          <p:cNvSpPr/>
          <p:nvPr/>
        </p:nvSpPr>
        <p:spPr>
          <a:xfrm>
            <a:off x="8626072" y="6129635"/>
            <a:ext cx="3499741" cy="338554"/>
          </a:xfrm>
          <a:prstGeom prst="rect">
            <a:avLst/>
          </a:prstGeom>
        </p:spPr>
        <p:txBody>
          <a:bodyPr wrap="none">
            <a:spAutoFit/>
          </a:bodyPr>
          <a:lstStyle/>
          <a:p>
            <a:r>
              <a:rPr lang="fr-FR" sz="1600" i="1" dirty="0">
                <a:latin typeface="Lato"/>
              </a:rPr>
              <a:t>Photo : Beauce Média - Hubert Lapointe</a:t>
            </a:r>
          </a:p>
        </p:txBody>
      </p:sp>
      <p:pic>
        <p:nvPicPr>
          <p:cNvPr id="15" name="Image 14">
            <a:extLst>
              <a:ext uri="{FF2B5EF4-FFF2-40B4-BE49-F238E27FC236}">
                <a16:creationId xmlns:a16="http://schemas.microsoft.com/office/drawing/2014/main" id="{05DFC8C3-2F7A-1AE2-7486-655488B94207}"/>
              </a:ext>
            </a:extLst>
          </p:cNvPr>
          <p:cNvPicPr>
            <a:picLocks noChangeAspect="1"/>
          </p:cNvPicPr>
          <p:nvPr/>
        </p:nvPicPr>
        <p:blipFill rotWithShape="1">
          <a:blip r:embed="rId4"/>
          <a:srcRect l="15127" t="-3354" r="1917" b="3354"/>
          <a:stretch/>
        </p:blipFill>
        <p:spPr>
          <a:xfrm>
            <a:off x="119635" y="2132460"/>
            <a:ext cx="5918203" cy="4013038"/>
          </a:xfrm>
          <a:prstGeom prst="rect">
            <a:avLst/>
          </a:prstGeom>
        </p:spPr>
      </p:pic>
      <p:sp>
        <p:nvSpPr>
          <p:cNvPr id="17" name="Rectangle 16">
            <a:extLst>
              <a:ext uri="{FF2B5EF4-FFF2-40B4-BE49-F238E27FC236}">
                <a16:creationId xmlns:a16="http://schemas.microsoft.com/office/drawing/2014/main" id="{1358E2EA-2162-6DA0-D558-FA33E368E996}"/>
              </a:ext>
            </a:extLst>
          </p:cNvPr>
          <p:cNvSpPr/>
          <p:nvPr/>
        </p:nvSpPr>
        <p:spPr>
          <a:xfrm>
            <a:off x="38610" y="6165272"/>
            <a:ext cx="1980735" cy="338554"/>
          </a:xfrm>
          <a:prstGeom prst="rect">
            <a:avLst/>
          </a:prstGeom>
        </p:spPr>
        <p:txBody>
          <a:bodyPr wrap="none">
            <a:spAutoFit/>
          </a:bodyPr>
          <a:lstStyle/>
          <a:p>
            <a:r>
              <a:rPr lang="fr-FR" sz="1600" i="1" dirty="0">
                <a:latin typeface="Lato"/>
              </a:rPr>
              <a:t>Photo : Radio Canada</a:t>
            </a:r>
          </a:p>
        </p:txBody>
      </p:sp>
      <p:sp>
        <p:nvSpPr>
          <p:cNvPr id="4" name="ZoneTexte 3">
            <a:extLst>
              <a:ext uri="{FF2B5EF4-FFF2-40B4-BE49-F238E27FC236}">
                <a16:creationId xmlns:a16="http://schemas.microsoft.com/office/drawing/2014/main" id="{DEE67D66-4C1D-25BE-201A-EDC0084AF407}"/>
              </a:ext>
            </a:extLst>
          </p:cNvPr>
          <p:cNvSpPr txBox="1"/>
          <p:nvPr/>
        </p:nvSpPr>
        <p:spPr>
          <a:xfrm>
            <a:off x="4381124" y="6186646"/>
            <a:ext cx="5023691" cy="369332"/>
          </a:xfrm>
          <a:prstGeom prst="rect">
            <a:avLst/>
          </a:prstGeom>
          <a:noFill/>
        </p:spPr>
        <p:txBody>
          <a:bodyPr wrap="square" rtlCol="0">
            <a:spAutoFit/>
          </a:bodyPr>
          <a:lstStyle/>
          <a:p>
            <a:r>
              <a:rPr lang="fr-FR" b="1" dirty="0"/>
              <a:t>Sainte Marie – Québec (Canada)</a:t>
            </a:r>
          </a:p>
        </p:txBody>
      </p:sp>
    </p:spTree>
    <p:extLst>
      <p:ext uri="{BB962C8B-B14F-4D97-AF65-F5344CB8AC3E}">
        <p14:creationId xmlns:p14="http://schemas.microsoft.com/office/powerpoint/2010/main" val="1745709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BD1CA-1C51-C984-536F-A2D027D44039}"/>
              </a:ext>
            </a:extLst>
          </p:cNvPr>
          <p:cNvSpPr>
            <a:spLocks noGrp="1"/>
          </p:cNvSpPr>
          <p:nvPr>
            <p:ph type="title"/>
          </p:nvPr>
        </p:nvSpPr>
        <p:spPr>
          <a:xfrm>
            <a:off x="1047520" y="1378677"/>
            <a:ext cx="10515600" cy="3733150"/>
          </a:xfrm>
        </p:spPr>
        <p:txBody>
          <a:bodyPr/>
          <a:lstStyle/>
          <a:p>
            <a:br>
              <a:rPr lang="en-US" b="1" dirty="0">
                <a:solidFill>
                  <a:srgbClr val="F6915D"/>
                </a:solidFill>
                <a:latin typeface="Arial Black" panose="020B0A04020102020204" pitchFamily="34" charset="0"/>
              </a:rPr>
            </a:br>
            <a:br>
              <a:rPr lang="en-US" b="1" dirty="0">
                <a:solidFill>
                  <a:srgbClr val="F6915D"/>
                </a:solidFill>
                <a:latin typeface="Arial Black" panose="020B0A04020102020204" pitchFamily="34" charset="0"/>
              </a:rPr>
            </a:br>
            <a:br>
              <a:rPr lang="en-US" b="1" dirty="0">
                <a:solidFill>
                  <a:srgbClr val="D84977"/>
                </a:solidFill>
                <a:latin typeface="Arial Black" panose="020B0A04020102020204" pitchFamily="34" charset="0"/>
              </a:rPr>
            </a:br>
            <a:endParaRPr lang="en-US" b="1" dirty="0">
              <a:solidFill>
                <a:srgbClr val="D84977"/>
              </a:solidFill>
              <a:latin typeface="Arial Black" panose="020B0A04020102020204" pitchFamily="34" charset="0"/>
            </a:endParaRPr>
          </a:p>
        </p:txBody>
      </p:sp>
      <p:sp>
        <p:nvSpPr>
          <p:cNvPr id="8" name="Rectangle 7">
            <a:extLst>
              <a:ext uri="{FF2B5EF4-FFF2-40B4-BE49-F238E27FC236}">
                <a16:creationId xmlns:a16="http://schemas.microsoft.com/office/drawing/2014/main" id="{5C3B8439-8188-684C-CD3B-9EC8A286B05D}"/>
              </a:ext>
            </a:extLst>
          </p:cNvPr>
          <p:cNvSpPr/>
          <p:nvPr/>
        </p:nvSpPr>
        <p:spPr>
          <a:xfrm>
            <a:off x="0" y="6492875"/>
            <a:ext cx="12192000" cy="194364"/>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7D545E60-805B-3600-08D1-C5AE3271F921}"/>
              </a:ext>
            </a:extLst>
          </p:cNvPr>
          <p:cNvGrpSpPr>
            <a:grpSpLocks noChangeAspect="1"/>
          </p:cNvGrpSpPr>
          <p:nvPr/>
        </p:nvGrpSpPr>
        <p:grpSpPr>
          <a:xfrm>
            <a:off x="11353800" y="170761"/>
            <a:ext cx="660848" cy="589403"/>
            <a:chOff x="-657803" y="4630260"/>
            <a:chExt cx="3424506" cy="3033898"/>
          </a:xfrm>
        </p:grpSpPr>
        <p:sp>
          <p:nvSpPr>
            <p:cNvPr id="10" name="Ellipse 9">
              <a:extLst>
                <a:ext uri="{FF2B5EF4-FFF2-40B4-BE49-F238E27FC236}">
                  <a16:creationId xmlns:a16="http://schemas.microsoft.com/office/drawing/2014/main" id="{F4CEEE7E-A6C4-1B86-1C98-B98A1FE17856}"/>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D8E462B0-47AC-2BC8-3EA1-D7590CD4BF7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sp>
        <p:nvSpPr>
          <p:cNvPr id="3" name="Titre 1">
            <a:extLst>
              <a:ext uri="{FF2B5EF4-FFF2-40B4-BE49-F238E27FC236}">
                <a16:creationId xmlns:a16="http://schemas.microsoft.com/office/drawing/2014/main" id="{62001C6B-5D23-2016-BC7E-F7EFAD9D0590}"/>
              </a:ext>
            </a:extLst>
          </p:cNvPr>
          <p:cNvSpPr txBox="1">
            <a:spLocks/>
          </p:cNvSpPr>
          <p:nvPr/>
        </p:nvSpPr>
        <p:spPr>
          <a:xfrm>
            <a:off x="1465242" y="2238915"/>
            <a:ext cx="80202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5400" b="1" dirty="0">
                <a:solidFill>
                  <a:srgbClr val="F6915D"/>
                </a:solidFill>
                <a:latin typeface="Arial Black" panose="020B0A04020102020204" pitchFamily="34" charset="0"/>
              </a:rPr>
              <a:t>3 </a:t>
            </a:r>
            <a:r>
              <a:rPr lang="en-GB" sz="5400" b="1" dirty="0">
                <a:solidFill>
                  <a:srgbClr val="F6915D"/>
                </a:solidFill>
                <a:latin typeface="Arial Black" panose="020B0A04020102020204" pitchFamily="34" charset="0"/>
              </a:rPr>
              <a:t>statements</a:t>
            </a:r>
            <a:r>
              <a:rPr lang="fr-FR" sz="5400" b="1" dirty="0">
                <a:solidFill>
                  <a:srgbClr val="F6915D"/>
                </a:solidFill>
                <a:latin typeface="Arial Black" panose="020B0A04020102020204" pitchFamily="34" charset="0"/>
              </a:rPr>
              <a:t>…</a:t>
            </a:r>
          </a:p>
        </p:txBody>
      </p:sp>
    </p:spTree>
    <p:extLst>
      <p:ext uri="{BB962C8B-B14F-4D97-AF65-F5344CB8AC3E}">
        <p14:creationId xmlns:p14="http://schemas.microsoft.com/office/powerpoint/2010/main" val="1302396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51B1B8-11A4-E084-4692-05BC8A8E9BF9}"/>
              </a:ext>
            </a:extLst>
          </p:cNvPr>
          <p:cNvSpPr/>
          <p:nvPr/>
        </p:nvSpPr>
        <p:spPr>
          <a:xfrm>
            <a:off x="0" y="6492875"/>
            <a:ext cx="12192000" cy="194364"/>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oupe 5">
            <a:extLst>
              <a:ext uri="{FF2B5EF4-FFF2-40B4-BE49-F238E27FC236}">
                <a16:creationId xmlns:a16="http://schemas.microsoft.com/office/drawing/2014/main" id="{8FD7E74A-335F-6B21-156F-23F6104EC09E}"/>
              </a:ext>
            </a:extLst>
          </p:cNvPr>
          <p:cNvGrpSpPr>
            <a:grpSpLocks noChangeAspect="1"/>
          </p:cNvGrpSpPr>
          <p:nvPr/>
        </p:nvGrpSpPr>
        <p:grpSpPr>
          <a:xfrm>
            <a:off x="11353800" y="170761"/>
            <a:ext cx="660848" cy="589403"/>
            <a:chOff x="-657803" y="4630260"/>
            <a:chExt cx="3424506" cy="3033898"/>
          </a:xfrm>
        </p:grpSpPr>
        <p:sp>
          <p:nvSpPr>
            <p:cNvPr id="7" name="Ellipse 6">
              <a:extLst>
                <a:ext uri="{FF2B5EF4-FFF2-40B4-BE49-F238E27FC236}">
                  <a16:creationId xmlns:a16="http://schemas.microsoft.com/office/drawing/2014/main" id="{ACB019FB-2C57-DE85-5D41-D8902B45B9E3}"/>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5C6F7F96-2593-43EA-F6FB-DE7042ABD88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sp>
        <p:nvSpPr>
          <p:cNvPr id="13" name="Rectangle 12">
            <a:extLst>
              <a:ext uri="{FF2B5EF4-FFF2-40B4-BE49-F238E27FC236}">
                <a16:creationId xmlns:a16="http://schemas.microsoft.com/office/drawing/2014/main" id="{89105AE2-2230-65C9-1CD2-B20834A9208B}"/>
              </a:ext>
            </a:extLst>
          </p:cNvPr>
          <p:cNvSpPr/>
          <p:nvPr/>
        </p:nvSpPr>
        <p:spPr>
          <a:xfrm>
            <a:off x="9782307" y="5806216"/>
            <a:ext cx="2130711" cy="338554"/>
          </a:xfrm>
          <a:prstGeom prst="rect">
            <a:avLst/>
          </a:prstGeom>
        </p:spPr>
        <p:txBody>
          <a:bodyPr wrap="none">
            <a:spAutoFit/>
          </a:bodyPr>
          <a:lstStyle/>
          <a:p>
            <a:r>
              <a:rPr lang="fr-FR" sz="1600" i="1" dirty="0">
                <a:latin typeface="Lato"/>
              </a:rPr>
              <a:t>Photo : Parque Explora</a:t>
            </a:r>
          </a:p>
        </p:txBody>
      </p:sp>
      <p:pic>
        <p:nvPicPr>
          <p:cNvPr id="6148" name="Picture 4">
            <a:extLst>
              <a:ext uri="{FF2B5EF4-FFF2-40B4-BE49-F238E27FC236}">
                <a16:creationId xmlns:a16="http://schemas.microsoft.com/office/drawing/2014/main" id="{D0DBB96A-B1A1-438E-D774-6097951B0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86" y="868884"/>
            <a:ext cx="9507557" cy="53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813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BD1CA-1C51-C984-536F-A2D027D44039}"/>
              </a:ext>
            </a:extLst>
          </p:cNvPr>
          <p:cNvSpPr>
            <a:spLocks noGrp="1"/>
          </p:cNvSpPr>
          <p:nvPr>
            <p:ph type="title"/>
          </p:nvPr>
        </p:nvSpPr>
        <p:spPr>
          <a:xfrm>
            <a:off x="5222008" y="1562425"/>
            <a:ext cx="7181929" cy="3733150"/>
          </a:xfrm>
        </p:spPr>
        <p:txBody>
          <a:bodyPr/>
          <a:lstStyle/>
          <a:p>
            <a:r>
              <a:rPr lang="en-US" b="1" dirty="0">
                <a:solidFill>
                  <a:srgbClr val="F6915D"/>
                </a:solidFill>
                <a:latin typeface="Arial Black" panose="020B0A04020102020204" pitchFamily="34" charset="0"/>
              </a:rPr>
              <a:t>We don't need no thought control</a:t>
            </a:r>
            <a:br>
              <a:rPr lang="en-US" b="1" dirty="0">
                <a:solidFill>
                  <a:srgbClr val="F6915D"/>
                </a:solidFill>
                <a:latin typeface="Arial Black" panose="020B0A04020102020204" pitchFamily="34" charset="0"/>
              </a:rPr>
            </a:br>
            <a:br>
              <a:rPr lang="en-US" b="1" dirty="0">
                <a:solidFill>
                  <a:srgbClr val="F6915D"/>
                </a:solidFill>
                <a:latin typeface="Arial Black" panose="020B0A04020102020204" pitchFamily="34" charset="0"/>
              </a:rPr>
            </a:br>
            <a:r>
              <a:rPr lang="en-US" sz="3600" b="1" dirty="0">
                <a:solidFill>
                  <a:srgbClr val="D84977"/>
                </a:solidFill>
                <a:latin typeface="Arial Black" panose="020B0A04020102020204" pitchFamily="34" charset="0"/>
              </a:rPr>
              <a:t>(We want to decide and to participate!)</a:t>
            </a:r>
            <a:br>
              <a:rPr lang="en-US" sz="3600" b="1" dirty="0">
                <a:solidFill>
                  <a:srgbClr val="D84977"/>
                </a:solidFill>
                <a:latin typeface="Arial Black" panose="020B0A04020102020204" pitchFamily="34" charset="0"/>
              </a:rPr>
            </a:br>
            <a:endParaRPr lang="en-US" sz="3600" b="1" dirty="0">
              <a:solidFill>
                <a:srgbClr val="D84977"/>
              </a:solidFill>
              <a:latin typeface="Arial Black" panose="020B0A04020102020204" pitchFamily="34" charset="0"/>
            </a:endParaRPr>
          </a:p>
        </p:txBody>
      </p:sp>
      <p:sp>
        <p:nvSpPr>
          <p:cNvPr id="8" name="Rectangle 7">
            <a:extLst>
              <a:ext uri="{FF2B5EF4-FFF2-40B4-BE49-F238E27FC236}">
                <a16:creationId xmlns:a16="http://schemas.microsoft.com/office/drawing/2014/main" id="{5C3B8439-8188-684C-CD3B-9EC8A286B05D}"/>
              </a:ext>
            </a:extLst>
          </p:cNvPr>
          <p:cNvSpPr/>
          <p:nvPr/>
        </p:nvSpPr>
        <p:spPr>
          <a:xfrm>
            <a:off x="0" y="6492875"/>
            <a:ext cx="12192000" cy="194364"/>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7D545E60-805B-3600-08D1-C5AE3271F921}"/>
              </a:ext>
            </a:extLst>
          </p:cNvPr>
          <p:cNvGrpSpPr>
            <a:grpSpLocks noChangeAspect="1"/>
          </p:cNvGrpSpPr>
          <p:nvPr/>
        </p:nvGrpSpPr>
        <p:grpSpPr>
          <a:xfrm>
            <a:off x="11353800" y="170761"/>
            <a:ext cx="660848" cy="589403"/>
            <a:chOff x="-657803" y="4630260"/>
            <a:chExt cx="3424506" cy="3033898"/>
          </a:xfrm>
        </p:grpSpPr>
        <p:sp>
          <p:nvSpPr>
            <p:cNvPr id="10" name="Ellipse 9">
              <a:extLst>
                <a:ext uri="{FF2B5EF4-FFF2-40B4-BE49-F238E27FC236}">
                  <a16:creationId xmlns:a16="http://schemas.microsoft.com/office/drawing/2014/main" id="{F4CEEE7E-A6C4-1B86-1C98-B98A1FE17856}"/>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D8E462B0-47AC-2BC8-3EA1-D7590CD4BF7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pic>
        <p:nvPicPr>
          <p:cNvPr id="3" name="Image 2">
            <a:extLst>
              <a:ext uri="{FF2B5EF4-FFF2-40B4-BE49-F238E27FC236}">
                <a16:creationId xmlns:a16="http://schemas.microsoft.com/office/drawing/2014/main" id="{67F09E93-D223-8161-6D73-DEC70EABF4E3}"/>
              </a:ext>
            </a:extLst>
          </p:cNvPr>
          <p:cNvPicPr>
            <a:picLocks noChangeAspect="1"/>
          </p:cNvPicPr>
          <p:nvPr/>
        </p:nvPicPr>
        <p:blipFill>
          <a:blip r:embed="rId3"/>
          <a:stretch>
            <a:fillRect/>
          </a:stretch>
        </p:blipFill>
        <p:spPr>
          <a:xfrm>
            <a:off x="0" y="0"/>
            <a:ext cx="4727448" cy="6858000"/>
          </a:xfrm>
          <a:prstGeom prst="rect">
            <a:avLst/>
          </a:prstGeom>
        </p:spPr>
      </p:pic>
    </p:spTree>
    <p:extLst>
      <p:ext uri="{BB962C8B-B14F-4D97-AF65-F5344CB8AC3E}">
        <p14:creationId xmlns:p14="http://schemas.microsoft.com/office/powerpoint/2010/main" val="773348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7AC3F5-BD4D-6445-EC6F-697B07AEE4F2}"/>
              </a:ext>
            </a:extLst>
          </p:cNvPr>
          <p:cNvSpPr>
            <a:spLocks noGrp="1"/>
          </p:cNvSpPr>
          <p:nvPr>
            <p:ph type="title"/>
          </p:nvPr>
        </p:nvSpPr>
        <p:spPr>
          <a:xfrm>
            <a:off x="6334698" y="5178355"/>
            <a:ext cx="5199962" cy="1325563"/>
          </a:xfrm>
        </p:spPr>
        <p:txBody>
          <a:bodyPr>
            <a:normAutofit/>
          </a:bodyPr>
          <a:lstStyle/>
          <a:p>
            <a:r>
              <a:rPr lang="en-US" sz="2400" b="1" i="1" dirty="0">
                <a:solidFill>
                  <a:srgbClr val="F6915D"/>
                </a:solidFill>
              </a:rPr>
              <a:t>For a country within the reach of children</a:t>
            </a:r>
            <a:br>
              <a:rPr lang="en-US" sz="2400" b="1" dirty="0">
                <a:solidFill>
                  <a:srgbClr val="F6915D"/>
                </a:solidFill>
              </a:rPr>
            </a:br>
            <a:r>
              <a:rPr lang="fr-FR" sz="2400" b="1" dirty="0">
                <a:solidFill>
                  <a:srgbClr val="F6915D"/>
                </a:solidFill>
              </a:rPr>
              <a:t>Gabriel Garcia Marquez (1994)</a:t>
            </a:r>
          </a:p>
        </p:txBody>
      </p:sp>
      <p:sp>
        <p:nvSpPr>
          <p:cNvPr id="6" name="Rectangle 5">
            <a:extLst>
              <a:ext uri="{FF2B5EF4-FFF2-40B4-BE49-F238E27FC236}">
                <a16:creationId xmlns:a16="http://schemas.microsoft.com/office/drawing/2014/main" id="{DAD7C2D4-83E9-0BC9-D297-64264F7E30D5}"/>
              </a:ext>
            </a:extLst>
          </p:cNvPr>
          <p:cNvSpPr/>
          <p:nvPr/>
        </p:nvSpPr>
        <p:spPr>
          <a:xfrm>
            <a:off x="0" y="6492875"/>
            <a:ext cx="12192000" cy="194364"/>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a:extLst>
              <a:ext uri="{FF2B5EF4-FFF2-40B4-BE49-F238E27FC236}">
                <a16:creationId xmlns:a16="http://schemas.microsoft.com/office/drawing/2014/main" id="{B7F9E4CD-2B11-33DD-E6F7-74E4D92A62F5}"/>
              </a:ext>
            </a:extLst>
          </p:cNvPr>
          <p:cNvGrpSpPr>
            <a:grpSpLocks noChangeAspect="1"/>
          </p:cNvGrpSpPr>
          <p:nvPr/>
        </p:nvGrpSpPr>
        <p:grpSpPr>
          <a:xfrm>
            <a:off x="11353800" y="170761"/>
            <a:ext cx="660848" cy="589403"/>
            <a:chOff x="-657803" y="4630260"/>
            <a:chExt cx="3424506" cy="3033898"/>
          </a:xfrm>
        </p:grpSpPr>
        <p:sp>
          <p:nvSpPr>
            <p:cNvPr id="14" name="Ellipse 13">
              <a:extLst>
                <a:ext uri="{FF2B5EF4-FFF2-40B4-BE49-F238E27FC236}">
                  <a16:creationId xmlns:a16="http://schemas.microsoft.com/office/drawing/2014/main" id="{D17C65E9-F7E8-E59F-F354-683D6035CEB3}"/>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30377C25-E969-5988-C1D6-3F07745F41F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sp>
        <p:nvSpPr>
          <p:cNvPr id="16" name="ZoneTexte 15">
            <a:extLst>
              <a:ext uri="{FF2B5EF4-FFF2-40B4-BE49-F238E27FC236}">
                <a16:creationId xmlns:a16="http://schemas.microsoft.com/office/drawing/2014/main" id="{FDEC2549-2743-66A6-E8FD-7799046057C4}"/>
              </a:ext>
            </a:extLst>
          </p:cNvPr>
          <p:cNvSpPr txBox="1"/>
          <p:nvPr/>
        </p:nvSpPr>
        <p:spPr>
          <a:xfrm>
            <a:off x="890897" y="1023733"/>
            <a:ext cx="10515600" cy="4493538"/>
          </a:xfrm>
          <a:prstGeom prst="rect">
            <a:avLst/>
          </a:prstGeom>
          <a:noFill/>
        </p:spPr>
        <p:txBody>
          <a:bodyPr wrap="square" rtlCol="0">
            <a:spAutoFit/>
          </a:bodyPr>
          <a:lstStyle/>
          <a:p>
            <a:r>
              <a:rPr lang="en-US" sz="2600" i="1" dirty="0"/>
              <a:t>"...our conformist and repressive education seems designed so that children adapt by force to a country that was not intended for them, instead of putting the country within their reach so that they can transform and enlarge it. </a:t>
            </a:r>
          </a:p>
          <a:p>
            <a:endParaRPr lang="en-US" sz="2600" i="1" dirty="0"/>
          </a:p>
          <a:p>
            <a:r>
              <a:rPr lang="en-US" sz="2600" i="1" dirty="0"/>
              <a:t>Such nonsense (…) contradicts the imagination (…) and the wisdom of the heart, until children forget what they undoubtedly know from birth: that reality does not end where the texts say, that their conception of the world is more in accordance with nature than that of adults, and that life would be longer and happier if everyone could work on what they like, and only on that."</a:t>
            </a:r>
            <a:endParaRPr lang="fr-FR" sz="2600" i="1" dirty="0"/>
          </a:p>
        </p:txBody>
      </p:sp>
    </p:spTree>
    <p:extLst>
      <p:ext uri="{BB962C8B-B14F-4D97-AF65-F5344CB8AC3E}">
        <p14:creationId xmlns:p14="http://schemas.microsoft.com/office/powerpoint/2010/main" val="1863875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531361" y="0"/>
            <a:ext cx="4660639" cy="6858000"/>
          </a:xfrm>
          <a:prstGeom prst="rect">
            <a:avLst/>
          </a:prstGeom>
          <a:solidFill>
            <a:srgbClr val="0D223F"/>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5" name="Rectangle 4">
            <a:extLst>
              <a:ext uri="{FF2B5EF4-FFF2-40B4-BE49-F238E27FC236}">
                <a16:creationId xmlns:a16="http://schemas.microsoft.com/office/drawing/2014/main" id="{B444F606-EF13-ADA5-CCD7-D8960103121A}"/>
              </a:ext>
            </a:extLst>
          </p:cNvPr>
          <p:cNvSpPr/>
          <p:nvPr/>
        </p:nvSpPr>
        <p:spPr>
          <a:xfrm>
            <a:off x="0" y="6492875"/>
            <a:ext cx="12192000" cy="194364"/>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F39BED6A-7EEE-9BE2-9C30-A8BA8F461D3E}"/>
              </a:ext>
            </a:extLst>
          </p:cNvPr>
          <p:cNvGrpSpPr>
            <a:grpSpLocks noChangeAspect="1"/>
          </p:cNvGrpSpPr>
          <p:nvPr/>
        </p:nvGrpSpPr>
        <p:grpSpPr>
          <a:xfrm>
            <a:off x="10755302" y="236397"/>
            <a:ext cx="1210913" cy="1080000"/>
            <a:chOff x="-657803" y="4630260"/>
            <a:chExt cx="3424506" cy="3033898"/>
          </a:xfrm>
        </p:grpSpPr>
        <p:sp>
          <p:nvSpPr>
            <p:cNvPr id="10" name="Ellipse 9">
              <a:extLst>
                <a:ext uri="{FF2B5EF4-FFF2-40B4-BE49-F238E27FC236}">
                  <a16:creationId xmlns:a16="http://schemas.microsoft.com/office/drawing/2014/main" id="{F43E548B-F788-7DEE-B2CB-7AA78CDFE702}"/>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1E67B2B4-9F28-A66F-F8E9-3DBB3E4FF7E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pic>
        <p:nvPicPr>
          <p:cNvPr id="12" name="Image 11">
            <a:extLst>
              <a:ext uri="{FF2B5EF4-FFF2-40B4-BE49-F238E27FC236}">
                <a16:creationId xmlns:a16="http://schemas.microsoft.com/office/drawing/2014/main" id="{5BE617FD-A662-D9A7-ADBB-30D664A45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784" y="1997538"/>
            <a:ext cx="2642780" cy="2442378"/>
          </a:xfrm>
          <a:prstGeom prst="rect">
            <a:avLst/>
          </a:prstGeom>
        </p:spPr>
      </p:pic>
      <p:pic>
        <p:nvPicPr>
          <p:cNvPr id="15" name="Picture 2">
            <a:extLst>
              <a:ext uri="{FF2B5EF4-FFF2-40B4-BE49-F238E27FC236}">
                <a16:creationId xmlns:a16="http://schemas.microsoft.com/office/drawing/2014/main" id="{5AFC47BB-002E-3C92-773A-72E17450375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3287" y="5404101"/>
            <a:ext cx="6300635" cy="927311"/>
          </a:xfrm>
          <a:prstGeom prst="rect">
            <a:avLst/>
          </a:prstGeom>
        </p:spPr>
      </p:pic>
      <p:sp>
        <p:nvSpPr>
          <p:cNvPr id="16" name="ZoneTexte 15">
            <a:extLst>
              <a:ext uri="{FF2B5EF4-FFF2-40B4-BE49-F238E27FC236}">
                <a16:creationId xmlns:a16="http://schemas.microsoft.com/office/drawing/2014/main" id="{4B8ECF65-3FD0-6B82-56A1-B14FD2A36D92}"/>
              </a:ext>
            </a:extLst>
          </p:cNvPr>
          <p:cNvSpPr txBox="1"/>
          <p:nvPr/>
        </p:nvSpPr>
        <p:spPr>
          <a:xfrm>
            <a:off x="1810410" y="930128"/>
            <a:ext cx="2996588" cy="369332"/>
          </a:xfrm>
          <a:prstGeom prst="rect">
            <a:avLst/>
          </a:prstGeom>
          <a:noFill/>
        </p:spPr>
        <p:txBody>
          <a:bodyPr wrap="square" rtlCol="0">
            <a:spAutoFit/>
          </a:bodyPr>
          <a:lstStyle/>
          <a:p>
            <a:r>
              <a:rPr lang="fr-FR" b="1" dirty="0">
                <a:solidFill>
                  <a:srgbClr val="0C1859"/>
                </a:solidFill>
              </a:rPr>
              <a:t>www.schoolsaslivinglabs.eu</a:t>
            </a:r>
          </a:p>
        </p:txBody>
      </p:sp>
      <p:sp>
        <p:nvSpPr>
          <p:cNvPr id="17" name="ZoneTexte 16">
            <a:extLst>
              <a:ext uri="{FF2B5EF4-FFF2-40B4-BE49-F238E27FC236}">
                <a16:creationId xmlns:a16="http://schemas.microsoft.com/office/drawing/2014/main" id="{76DC910F-9441-382F-68AF-BBF92EDD6F4E}"/>
              </a:ext>
            </a:extLst>
          </p:cNvPr>
          <p:cNvSpPr txBox="1"/>
          <p:nvPr/>
        </p:nvSpPr>
        <p:spPr>
          <a:xfrm>
            <a:off x="8361372" y="3973907"/>
            <a:ext cx="2980278" cy="369332"/>
          </a:xfrm>
          <a:prstGeom prst="rect">
            <a:avLst/>
          </a:prstGeom>
          <a:noFill/>
        </p:spPr>
        <p:txBody>
          <a:bodyPr wrap="square" rtlCol="0">
            <a:spAutoFit/>
          </a:bodyPr>
          <a:lstStyle/>
          <a:p>
            <a:r>
              <a:rPr lang="fr-FR" b="1" dirty="0">
                <a:solidFill>
                  <a:srgbClr val="FFFFFF"/>
                </a:solidFill>
              </a:rPr>
              <a:t>www.groupe-traces.fr</a:t>
            </a:r>
          </a:p>
        </p:txBody>
      </p:sp>
      <p:sp>
        <p:nvSpPr>
          <p:cNvPr id="18" name="ZoneTexte 17">
            <a:extLst>
              <a:ext uri="{FF2B5EF4-FFF2-40B4-BE49-F238E27FC236}">
                <a16:creationId xmlns:a16="http://schemas.microsoft.com/office/drawing/2014/main" id="{F686CFEC-9D2C-6034-9AF5-5214FD0E3E8D}"/>
              </a:ext>
            </a:extLst>
          </p:cNvPr>
          <p:cNvSpPr txBox="1"/>
          <p:nvPr/>
        </p:nvSpPr>
        <p:spPr>
          <a:xfrm>
            <a:off x="8355731" y="3307520"/>
            <a:ext cx="3999123" cy="646331"/>
          </a:xfrm>
          <a:prstGeom prst="rect">
            <a:avLst/>
          </a:prstGeom>
          <a:noFill/>
        </p:spPr>
        <p:txBody>
          <a:bodyPr wrap="square" rtlCol="0">
            <a:spAutoFit/>
          </a:bodyPr>
          <a:lstStyle/>
          <a:p>
            <a:r>
              <a:rPr lang="fr-FR" b="1" dirty="0">
                <a:solidFill>
                  <a:srgbClr val="FFFFFF"/>
                </a:solidFill>
              </a:rPr>
              <a:t>claudia.aguirre@groupe-traces.fr</a:t>
            </a:r>
          </a:p>
          <a:p>
            <a:endParaRPr lang="fr-FR" dirty="0"/>
          </a:p>
        </p:txBody>
      </p:sp>
      <p:pic>
        <p:nvPicPr>
          <p:cNvPr id="3" name="Image 2" descr="traces-logo-monochrome-blanc-HD-30px.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5289" y="2369799"/>
            <a:ext cx="1944624" cy="509016"/>
          </a:xfrm>
          <a:prstGeom prst="rect">
            <a:avLst/>
          </a:prstGeom>
        </p:spPr>
      </p:pic>
    </p:spTree>
    <p:extLst>
      <p:ext uri="{BB962C8B-B14F-4D97-AF65-F5344CB8AC3E}">
        <p14:creationId xmlns:p14="http://schemas.microsoft.com/office/powerpoint/2010/main" val="1963323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BD1CA-1C51-C984-536F-A2D027D44039}"/>
              </a:ext>
            </a:extLst>
          </p:cNvPr>
          <p:cNvSpPr>
            <a:spLocks noGrp="1"/>
          </p:cNvSpPr>
          <p:nvPr>
            <p:ph type="title"/>
          </p:nvPr>
        </p:nvSpPr>
        <p:spPr>
          <a:xfrm>
            <a:off x="1008703" y="1379863"/>
            <a:ext cx="10515600" cy="3733150"/>
          </a:xfrm>
        </p:spPr>
        <p:txBody>
          <a:bodyPr/>
          <a:lstStyle/>
          <a:p>
            <a:br>
              <a:rPr lang="en-US" b="1" dirty="0">
                <a:solidFill>
                  <a:srgbClr val="F6915D"/>
                </a:solidFill>
                <a:latin typeface="Arial Black" panose="020B0A04020102020204" pitchFamily="34" charset="0"/>
              </a:rPr>
            </a:br>
            <a:br>
              <a:rPr lang="en-US" b="1" dirty="0">
                <a:solidFill>
                  <a:srgbClr val="F6915D"/>
                </a:solidFill>
                <a:latin typeface="Arial Black" panose="020B0A04020102020204" pitchFamily="34" charset="0"/>
              </a:rPr>
            </a:br>
            <a:br>
              <a:rPr lang="en-US" b="1" dirty="0">
                <a:solidFill>
                  <a:srgbClr val="D84977"/>
                </a:solidFill>
                <a:latin typeface="Arial Black" panose="020B0A04020102020204" pitchFamily="34" charset="0"/>
              </a:rPr>
            </a:br>
            <a:endParaRPr lang="en-US" b="1" dirty="0">
              <a:solidFill>
                <a:srgbClr val="D84977"/>
              </a:solidFill>
              <a:latin typeface="Arial Black" panose="020B0A04020102020204" pitchFamily="34" charset="0"/>
            </a:endParaRPr>
          </a:p>
        </p:txBody>
      </p:sp>
      <p:pic>
        <p:nvPicPr>
          <p:cNvPr id="1026" name="Picture 2" descr="My english inside my head my english when im talking ...">
            <a:extLst>
              <a:ext uri="{FF2B5EF4-FFF2-40B4-BE49-F238E27FC236}">
                <a16:creationId xmlns:a16="http://schemas.microsoft.com/office/drawing/2014/main" id="{5F6F37EE-51F6-1BEA-8A36-E04A03FA07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03" b="2518"/>
          <a:stretch/>
        </p:blipFill>
        <p:spPr bwMode="auto">
          <a:xfrm>
            <a:off x="1871027" y="66101"/>
            <a:ext cx="7946366" cy="6720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671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BD1CA-1C51-C984-536F-A2D027D44039}"/>
              </a:ext>
            </a:extLst>
          </p:cNvPr>
          <p:cNvSpPr>
            <a:spLocks noGrp="1"/>
          </p:cNvSpPr>
          <p:nvPr>
            <p:ph type="title"/>
          </p:nvPr>
        </p:nvSpPr>
        <p:spPr>
          <a:xfrm>
            <a:off x="1047520" y="1378677"/>
            <a:ext cx="10515600" cy="3733150"/>
          </a:xfrm>
        </p:spPr>
        <p:txBody>
          <a:bodyPr/>
          <a:lstStyle/>
          <a:p>
            <a:br>
              <a:rPr lang="en-US" b="1" dirty="0">
                <a:solidFill>
                  <a:srgbClr val="F6915D"/>
                </a:solidFill>
                <a:latin typeface="Arial Black" panose="020B0A04020102020204" pitchFamily="34" charset="0"/>
              </a:rPr>
            </a:br>
            <a:br>
              <a:rPr lang="en-US" b="1" dirty="0">
                <a:solidFill>
                  <a:srgbClr val="F6915D"/>
                </a:solidFill>
                <a:latin typeface="Arial Black" panose="020B0A04020102020204" pitchFamily="34" charset="0"/>
              </a:rPr>
            </a:br>
            <a:br>
              <a:rPr lang="en-US" b="1" dirty="0">
                <a:solidFill>
                  <a:srgbClr val="D84977"/>
                </a:solidFill>
                <a:latin typeface="Arial Black" panose="020B0A04020102020204" pitchFamily="34" charset="0"/>
              </a:rPr>
            </a:br>
            <a:endParaRPr lang="en-US" b="1" dirty="0">
              <a:solidFill>
                <a:srgbClr val="D84977"/>
              </a:solidFill>
              <a:latin typeface="Arial Black" panose="020B0A04020102020204" pitchFamily="34" charset="0"/>
            </a:endParaRPr>
          </a:p>
        </p:txBody>
      </p:sp>
      <p:pic>
        <p:nvPicPr>
          <p:cNvPr id="2052" name="Picture 4" descr="Description de cette image, également commentée ci-après">
            <a:extLst>
              <a:ext uri="{FF2B5EF4-FFF2-40B4-BE49-F238E27FC236}">
                <a16:creationId xmlns:a16="http://schemas.microsoft.com/office/drawing/2014/main" id="{DDCF2677-6C16-950D-F16B-58A4F0098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262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881D17-8B59-40AD-49D2-5199C15D312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382D7A7-B781-AC67-F298-5486317D733F}"/>
              </a:ext>
            </a:extLst>
          </p:cNvPr>
          <p:cNvSpPr>
            <a:spLocks noGrp="1"/>
          </p:cNvSpPr>
          <p:nvPr>
            <p:ph idx="1"/>
          </p:nvPr>
        </p:nvSpPr>
        <p:spPr/>
        <p:txBody>
          <a:bodyPr/>
          <a:lstStyle/>
          <a:p>
            <a:endParaRPr lang="fr-FR"/>
          </a:p>
        </p:txBody>
      </p:sp>
      <p:pic>
        <p:nvPicPr>
          <p:cNvPr id="5" name="11 Imagen" descr="aerea.jpg">
            <a:extLst>
              <a:ext uri="{FF2B5EF4-FFF2-40B4-BE49-F238E27FC236}">
                <a16:creationId xmlns:a16="http://schemas.microsoft.com/office/drawing/2014/main" id="{33A3AC90-551A-5336-2491-6BA6DC919027}"/>
              </a:ext>
            </a:extLst>
          </p:cNvPr>
          <p:cNvPicPr>
            <a:picLocks noChangeAspect="1"/>
          </p:cNvPicPr>
          <p:nvPr/>
        </p:nvPicPr>
        <p:blipFill>
          <a:blip r:embed="rId2" cstate="print"/>
          <a:srcRect l="398" t="5433" b="7547"/>
          <a:stretch>
            <a:fillRect/>
          </a:stretch>
        </p:blipFill>
        <p:spPr>
          <a:xfrm>
            <a:off x="11017" y="-1"/>
            <a:ext cx="12192000" cy="7104789"/>
          </a:xfrm>
          <a:prstGeom prst="rect">
            <a:avLst/>
          </a:prstGeom>
        </p:spPr>
      </p:pic>
    </p:spTree>
    <p:extLst>
      <p:ext uri="{BB962C8B-B14F-4D97-AF65-F5344CB8AC3E}">
        <p14:creationId xmlns:p14="http://schemas.microsoft.com/office/powerpoint/2010/main" val="3431322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BD1CA-1C51-C984-536F-A2D027D44039}"/>
              </a:ext>
            </a:extLst>
          </p:cNvPr>
          <p:cNvSpPr>
            <a:spLocks noGrp="1"/>
          </p:cNvSpPr>
          <p:nvPr>
            <p:ph type="title"/>
          </p:nvPr>
        </p:nvSpPr>
        <p:spPr>
          <a:xfrm>
            <a:off x="4871298" y="619699"/>
            <a:ext cx="6938784" cy="5494662"/>
          </a:xfrm>
        </p:spPr>
        <p:txBody>
          <a:bodyPr/>
          <a:lstStyle/>
          <a:p>
            <a:r>
              <a:rPr lang="en-US" sz="5400" b="1" dirty="0">
                <a:solidFill>
                  <a:srgbClr val="F6915D"/>
                </a:solidFill>
                <a:latin typeface="Arial Black" panose="020B0A04020102020204" pitchFamily="34" charset="0"/>
              </a:rPr>
              <a:t>We don’t need no education!</a:t>
            </a:r>
            <a:br>
              <a:rPr lang="en-US" sz="5400" b="1" dirty="0">
                <a:solidFill>
                  <a:srgbClr val="F6915D"/>
                </a:solidFill>
                <a:latin typeface="Arial Black" panose="020B0A04020102020204" pitchFamily="34" charset="0"/>
              </a:rPr>
            </a:br>
            <a:br>
              <a:rPr lang="en-US" b="1" dirty="0">
                <a:solidFill>
                  <a:srgbClr val="F6915D"/>
                </a:solidFill>
                <a:latin typeface="Arial Black" panose="020B0A04020102020204" pitchFamily="34" charset="0"/>
              </a:rPr>
            </a:br>
            <a:r>
              <a:rPr lang="en-US" sz="3200" b="1" dirty="0">
                <a:solidFill>
                  <a:srgbClr val="D84977"/>
                </a:solidFill>
                <a:latin typeface="Arial Black" panose="020B0A04020102020204" pitchFamily="34" charset="0"/>
              </a:rPr>
              <a:t>(Yes, we do! Just a different one)</a:t>
            </a:r>
            <a:endParaRPr lang="en-US" b="1" dirty="0">
              <a:solidFill>
                <a:srgbClr val="D84977"/>
              </a:solidFill>
              <a:latin typeface="Arial Black" panose="020B0A04020102020204" pitchFamily="34" charset="0"/>
            </a:endParaRPr>
          </a:p>
        </p:txBody>
      </p:sp>
      <p:sp>
        <p:nvSpPr>
          <p:cNvPr id="8" name="Rectangle 7">
            <a:extLst>
              <a:ext uri="{FF2B5EF4-FFF2-40B4-BE49-F238E27FC236}">
                <a16:creationId xmlns:a16="http://schemas.microsoft.com/office/drawing/2014/main" id="{5C3B8439-8188-684C-CD3B-9EC8A286B05D}"/>
              </a:ext>
            </a:extLst>
          </p:cNvPr>
          <p:cNvSpPr/>
          <p:nvPr/>
        </p:nvSpPr>
        <p:spPr>
          <a:xfrm>
            <a:off x="0" y="6492875"/>
            <a:ext cx="12192000" cy="194364"/>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7D545E60-805B-3600-08D1-C5AE3271F921}"/>
              </a:ext>
            </a:extLst>
          </p:cNvPr>
          <p:cNvGrpSpPr>
            <a:grpSpLocks noChangeAspect="1"/>
          </p:cNvGrpSpPr>
          <p:nvPr/>
        </p:nvGrpSpPr>
        <p:grpSpPr>
          <a:xfrm>
            <a:off x="11353800" y="170761"/>
            <a:ext cx="660848" cy="589403"/>
            <a:chOff x="-657803" y="4630260"/>
            <a:chExt cx="3424506" cy="3033898"/>
          </a:xfrm>
        </p:grpSpPr>
        <p:sp>
          <p:nvSpPr>
            <p:cNvPr id="10" name="Ellipse 9">
              <a:extLst>
                <a:ext uri="{FF2B5EF4-FFF2-40B4-BE49-F238E27FC236}">
                  <a16:creationId xmlns:a16="http://schemas.microsoft.com/office/drawing/2014/main" id="{F4CEEE7E-A6C4-1B86-1C98-B98A1FE17856}"/>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D8E462B0-47AC-2BC8-3EA1-D7590CD4BF7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pic>
        <p:nvPicPr>
          <p:cNvPr id="3" name="Image 2">
            <a:extLst>
              <a:ext uri="{FF2B5EF4-FFF2-40B4-BE49-F238E27FC236}">
                <a16:creationId xmlns:a16="http://schemas.microsoft.com/office/drawing/2014/main" id="{67F09E93-D223-8161-6D73-DEC70EABF4E3}"/>
              </a:ext>
            </a:extLst>
          </p:cNvPr>
          <p:cNvPicPr>
            <a:picLocks noChangeAspect="1"/>
          </p:cNvPicPr>
          <p:nvPr/>
        </p:nvPicPr>
        <p:blipFill>
          <a:blip r:embed="rId3"/>
          <a:stretch>
            <a:fillRect/>
          </a:stretch>
        </p:blipFill>
        <p:spPr>
          <a:xfrm>
            <a:off x="0" y="0"/>
            <a:ext cx="4727448" cy="6858000"/>
          </a:xfrm>
          <a:prstGeom prst="rect">
            <a:avLst/>
          </a:prstGeom>
        </p:spPr>
      </p:pic>
    </p:spTree>
    <p:extLst>
      <p:ext uri="{BB962C8B-B14F-4D97-AF65-F5344CB8AC3E}">
        <p14:creationId xmlns:p14="http://schemas.microsoft.com/office/powerpoint/2010/main" val="2142147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FA3A03-9077-53B9-A1F0-561BF147159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C224AD5-8DA9-2183-C9B9-50B4E0AAEC76}"/>
              </a:ext>
            </a:extLst>
          </p:cNvPr>
          <p:cNvSpPr>
            <a:spLocks noGrp="1"/>
          </p:cNvSpPr>
          <p:nvPr>
            <p:ph idx="1"/>
          </p:nvPr>
        </p:nvSpPr>
        <p:spPr/>
        <p:txBody>
          <a:bodyPr/>
          <a:lstStyle/>
          <a:p>
            <a:endParaRPr lang="fr-FR"/>
          </a:p>
        </p:txBody>
      </p:sp>
      <p:pic>
        <p:nvPicPr>
          <p:cNvPr id="3080" name="Picture 8" descr="The Wall, a história por trás do filme do Pink Floyd">
            <a:extLst>
              <a:ext uri="{FF2B5EF4-FFF2-40B4-BE49-F238E27FC236}">
                <a16:creationId xmlns:a16="http://schemas.microsoft.com/office/drawing/2014/main" id="{A26892FC-CC60-0686-CBB1-1C4FBBF9E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25"/>
            <a:ext cx="12192000" cy="638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740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E2EFC5-8A94-7618-9543-644367E825D5}"/>
              </a:ext>
            </a:extLst>
          </p:cNvPr>
          <p:cNvSpPr>
            <a:spLocks noGrp="1"/>
          </p:cNvSpPr>
          <p:nvPr>
            <p:ph type="title"/>
          </p:nvPr>
        </p:nvSpPr>
        <p:spPr>
          <a:xfrm>
            <a:off x="833463" y="2331398"/>
            <a:ext cx="10850761" cy="1325563"/>
          </a:xfrm>
        </p:spPr>
        <p:txBody>
          <a:bodyPr>
            <a:normAutofit/>
          </a:bodyPr>
          <a:lstStyle/>
          <a:p>
            <a:r>
              <a:rPr lang="fr-FR" sz="5400" b="1" dirty="0" err="1">
                <a:solidFill>
                  <a:srgbClr val="F6915D"/>
                </a:solidFill>
                <a:latin typeface="Arial Black" panose="020B0A04020102020204" pitchFamily="34" charset="0"/>
              </a:rPr>
              <a:t>What</a:t>
            </a:r>
            <a:r>
              <a:rPr lang="fr-FR" sz="5400" b="1" dirty="0">
                <a:solidFill>
                  <a:srgbClr val="F6915D"/>
                </a:solidFill>
                <a:latin typeface="Arial Black" panose="020B0A04020102020204" pitchFamily="34" charset="0"/>
              </a:rPr>
              <a:t> </a:t>
            </a:r>
            <a:r>
              <a:rPr lang="fr-FR" sz="5400" b="1" dirty="0" err="1">
                <a:solidFill>
                  <a:srgbClr val="F6915D"/>
                </a:solidFill>
                <a:latin typeface="Arial Black" panose="020B0A04020102020204" pitchFamily="34" charset="0"/>
              </a:rPr>
              <a:t>kind</a:t>
            </a:r>
            <a:r>
              <a:rPr lang="fr-FR" sz="5400" b="1" dirty="0">
                <a:solidFill>
                  <a:srgbClr val="F6915D"/>
                </a:solidFill>
                <a:latin typeface="Arial Black" panose="020B0A04020102020204" pitchFamily="34" charset="0"/>
              </a:rPr>
              <a:t> of </a:t>
            </a:r>
            <a:r>
              <a:rPr lang="fr-FR" sz="5400" b="1" dirty="0" err="1">
                <a:solidFill>
                  <a:srgbClr val="F6915D"/>
                </a:solidFill>
                <a:latin typeface="Arial Black" panose="020B0A04020102020204" pitchFamily="34" charset="0"/>
              </a:rPr>
              <a:t>education</a:t>
            </a:r>
            <a:r>
              <a:rPr lang="fr-FR" sz="5400" b="1" dirty="0">
                <a:solidFill>
                  <a:srgbClr val="F6915D"/>
                </a:solidFill>
                <a:latin typeface="Arial Black" panose="020B0A04020102020204" pitchFamily="34" charset="0"/>
              </a:rPr>
              <a:t>?</a:t>
            </a:r>
          </a:p>
        </p:txBody>
      </p:sp>
      <p:sp>
        <p:nvSpPr>
          <p:cNvPr id="5" name="Rectangle 4">
            <a:extLst>
              <a:ext uri="{FF2B5EF4-FFF2-40B4-BE49-F238E27FC236}">
                <a16:creationId xmlns:a16="http://schemas.microsoft.com/office/drawing/2014/main" id="{BCF0A769-8EB8-89E7-BE92-4706616F12CC}"/>
              </a:ext>
            </a:extLst>
          </p:cNvPr>
          <p:cNvSpPr/>
          <p:nvPr/>
        </p:nvSpPr>
        <p:spPr>
          <a:xfrm>
            <a:off x="0" y="6445040"/>
            <a:ext cx="12192000" cy="242199"/>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oupe 5">
            <a:extLst>
              <a:ext uri="{FF2B5EF4-FFF2-40B4-BE49-F238E27FC236}">
                <a16:creationId xmlns:a16="http://schemas.microsoft.com/office/drawing/2014/main" id="{39EF8246-DB25-70C5-67E8-D0BD7B4D18CE}"/>
              </a:ext>
            </a:extLst>
          </p:cNvPr>
          <p:cNvGrpSpPr>
            <a:grpSpLocks noChangeAspect="1"/>
          </p:cNvGrpSpPr>
          <p:nvPr/>
        </p:nvGrpSpPr>
        <p:grpSpPr>
          <a:xfrm>
            <a:off x="11353800" y="170761"/>
            <a:ext cx="660848" cy="589403"/>
            <a:chOff x="-657803" y="4630260"/>
            <a:chExt cx="3424506" cy="3033898"/>
          </a:xfrm>
        </p:grpSpPr>
        <p:sp>
          <p:nvSpPr>
            <p:cNvPr id="7" name="Ellipse 6">
              <a:extLst>
                <a:ext uri="{FF2B5EF4-FFF2-40B4-BE49-F238E27FC236}">
                  <a16:creationId xmlns:a16="http://schemas.microsoft.com/office/drawing/2014/main" id="{866266D4-1091-FB28-8370-519C2CA1A16E}"/>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89278194-B89F-984B-0181-DDD347582081}"/>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spTree>
    <p:extLst>
      <p:ext uri="{BB962C8B-B14F-4D97-AF65-F5344CB8AC3E}">
        <p14:creationId xmlns:p14="http://schemas.microsoft.com/office/powerpoint/2010/main" val="3357523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BD1CA-1C51-C984-536F-A2D027D44039}"/>
              </a:ext>
            </a:extLst>
          </p:cNvPr>
          <p:cNvSpPr>
            <a:spLocks noGrp="1"/>
          </p:cNvSpPr>
          <p:nvPr>
            <p:ph type="title"/>
          </p:nvPr>
        </p:nvSpPr>
        <p:spPr>
          <a:xfrm>
            <a:off x="5519463" y="1562425"/>
            <a:ext cx="7181929" cy="3733150"/>
          </a:xfrm>
        </p:spPr>
        <p:txBody>
          <a:bodyPr/>
          <a:lstStyle/>
          <a:p>
            <a:r>
              <a:rPr lang="en-US" b="1" dirty="0">
                <a:solidFill>
                  <a:srgbClr val="F6915D"/>
                </a:solidFill>
                <a:latin typeface="Arial Black" panose="020B0A04020102020204" pitchFamily="34" charset="0"/>
              </a:rPr>
              <a:t>Hey! Teacher! leave them kids alone</a:t>
            </a:r>
            <a:br>
              <a:rPr lang="en-US" b="1" dirty="0">
                <a:solidFill>
                  <a:srgbClr val="F6915D"/>
                </a:solidFill>
                <a:latin typeface="Arial Black" panose="020B0A04020102020204" pitchFamily="34" charset="0"/>
              </a:rPr>
            </a:br>
            <a:br>
              <a:rPr lang="en-US" b="1" dirty="0">
                <a:solidFill>
                  <a:srgbClr val="F6915D"/>
                </a:solidFill>
                <a:latin typeface="Arial Black" panose="020B0A04020102020204" pitchFamily="34" charset="0"/>
              </a:rPr>
            </a:br>
            <a:r>
              <a:rPr lang="en-US" b="1" dirty="0">
                <a:solidFill>
                  <a:srgbClr val="D84977"/>
                </a:solidFill>
                <a:latin typeface="Arial Black" panose="020B0A04020102020204" pitchFamily="34" charset="0"/>
              </a:rPr>
              <a:t>(no, not really)</a:t>
            </a:r>
            <a:br>
              <a:rPr lang="en-US" b="1" dirty="0">
                <a:solidFill>
                  <a:srgbClr val="D84977"/>
                </a:solidFill>
                <a:latin typeface="Arial Black" panose="020B0A04020102020204" pitchFamily="34" charset="0"/>
              </a:rPr>
            </a:br>
            <a:endParaRPr lang="en-US" b="1" dirty="0">
              <a:solidFill>
                <a:srgbClr val="D84977"/>
              </a:solidFill>
              <a:latin typeface="Arial Black" panose="020B0A04020102020204" pitchFamily="34" charset="0"/>
            </a:endParaRPr>
          </a:p>
        </p:txBody>
      </p:sp>
      <p:sp>
        <p:nvSpPr>
          <p:cNvPr id="8" name="Rectangle 7">
            <a:extLst>
              <a:ext uri="{FF2B5EF4-FFF2-40B4-BE49-F238E27FC236}">
                <a16:creationId xmlns:a16="http://schemas.microsoft.com/office/drawing/2014/main" id="{5C3B8439-8188-684C-CD3B-9EC8A286B05D}"/>
              </a:ext>
            </a:extLst>
          </p:cNvPr>
          <p:cNvSpPr/>
          <p:nvPr/>
        </p:nvSpPr>
        <p:spPr>
          <a:xfrm>
            <a:off x="0" y="6492875"/>
            <a:ext cx="12192000" cy="194364"/>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7D545E60-805B-3600-08D1-C5AE3271F921}"/>
              </a:ext>
            </a:extLst>
          </p:cNvPr>
          <p:cNvGrpSpPr>
            <a:grpSpLocks noChangeAspect="1"/>
          </p:cNvGrpSpPr>
          <p:nvPr/>
        </p:nvGrpSpPr>
        <p:grpSpPr>
          <a:xfrm>
            <a:off x="11353800" y="170761"/>
            <a:ext cx="660848" cy="589403"/>
            <a:chOff x="-657803" y="4630260"/>
            <a:chExt cx="3424506" cy="3033898"/>
          </a:xfrm>
        </p:grpSpPr>
        <p:sp>
          <p:nvSpPr>
            <p:cNvPr id="10" name="Ellipse 9">
              <a:extLst>
                <a:ext uri="{FF2B5EF4-FFF2-40B4-BE49-F238E27FC236}">
                  <a16:creationId xmlns:a16="http://schemas.microsoft.com/office/drawing/2014/main" id="{F4CEEE7E-A6C4-1B86-1C98-B98A1FE17856}"/>
                </a:ext>
              </a:extLst>
            </p:cNvPr>
            <p:cNvSpPr/>
            <p:nvPr/>
          </p:nvSpPr>
          <p:spPr>
            <a:xfrm>
              <a:off x="-384727" y="4867706"/>
              <a:ext cx="2743200" cy="264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D8E462B0-47AC-2BC8-3EA1-D7590CD4BF7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63740">
              <a:off x="-657803" y="4630260"/>
              <a:ext cx="3424506" cy="3033898"/>
            </a:xfrm>
            <a:prstGeom prst="rect">
              <a:avLst/>
            </a:prstGeom>
          </p:spPr>
        </p:pic>
      </p:grpSp>
      <p:pic>
        <p:nvPicPr>
          <p:cNvPr id="3" name="Image 2">
            <a:extLst>
              <a:ext uri="{FF2B5EF4-FFF2-40B4-BE49-F238E27FC236}">
                <a16:creationId xmlns:a16="http://schemas.microsoft.com/office/drawing/2014/main" id="{67F09E93-D223-8161-6D73-DEC70EABF4E3}"/>
              </a:ext>
            </a:extLst>
          </p:cNvPr>
          <p:cNvPicPr>
            <a:picLocks noChangeAspect="1"/>
          </p:cNvPicPr>
          <p:nvPr/>
        </p:nvPicPr>
        <p:blipFill>
          <a:blip r:embed="rId3"/>
          <a:stretch>
            <a:fillRect/>
          </a:stretch>
        </p:blipFill>
        <p:spPr>
          <a:xfrm>
            <a:off x="0" y="0"/>
            <a:ext cx="4727448" cy="6858000"/>
          </a:xfrm>
          <a:prstGeom prst="rect">
            <a:avLst/>
          </a:prstGeom>
        </p:spPr>
      </p:pic>
    </p:spTree>
    <p:extLst>
      <p:ext uri="{BB962C8B-B14F-4D97-AF65-F5344CB8AC3E}">
        <p14:creationId xmlns:p14="http://schemas.microsoft.com/office/powerpoint/2010/main" val="204068425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TotalTime>
  <Words>629</Words>
  <Application>Microsoft Office PowerPoint</Application>
  <PresentationFormat>Grand écran</PresentationFormat>
  <Paragraphs>55</Paragraphs>
  <Slides>23</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23</vt:i4>
      </vt:variant>
    </vt:vector>
  </HeadingPairs>
  <TitlesOfParts>
    <vt:vector size="29" baseType="lpstr">
      <vt:lpstr>Arial</vt:lpstr>
      <vt:lpstr>Arial Black</vt:lpstr>
      <vt:lpstr>Calibri</vt:lpstr>
      <vt:lpstr>Calibri Light</vt:lpstr>
      <vt:lpstr>Lato</vt:lpstr>
      <vt:lpstr>Thème Office</vt:lpstr>
      <vt:lpstr>Another brick leaves the wall</vt:lpstr>
      <vt:lpstr>   </vt:lpstr>
      <vt:lpstr>   </vt:lpstr>
      <vt:lpstr>   </vt:lpstr>
      <vt:lpstr>Présentation PowerPoint</vt:lpstr>
      <vt:lpstr>We don’t need no education!  (Yes, we do! Just a different one)</vt:lpstr>
      <vt:lpstr>Présentation PowerPoint</vt:lpstr>
      <vt:lpstr>What kind of education?</vt:lpstr>
      <vt:lpstr>Hey! Teacher! leave them kids alone  (no, not really) </vt:lpstr>
      <vt:lpstr>OPEN SCHOOLING</vt:lpstr>
      <vt:lpstr>The benefits of Open Schooling on STE(A)M learning </vt:lpstr>
      <vt:lpstr>Présentation PowerPoint</vt:lpstr>
      <vt:lpstr>OS together</vt:lpstr>
      <vt:lpstr>SALL – SCHOOLS AS LIVING LABS</vt:lpstr>
      <vt:lpstr>What if the problem is somewhere else (not at school)? </vt:lpstr>
      <vt:lpstr>Présentation PowerPoint</vt:lpstr>
      <vt:lpstr>Présentation PowerPoint</vt:lpstr>
      <vt:lpstr>All in all, you're just another brick in the wall  (Yes, all in all, they are! And a great kind of brick!)</vt:lpstr>
      <vt:lpstr>OS exemples</vt:lpstr>
      <vt:lpstr>Présentation PowerPoint</vt:lpstr>
      <vt:lpstr>We don't need no thought control  (We want to decide and to participate!) </vt:lpstr>
      <vt:lpstr>For a country within the reach of children Gabriel Garcia Marquez (1994)</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Another brick leaves the wall</dc:title>
  <dc:creator>Claudia Aguirre</dc:creator>
  <cp:lastModifiedBy>Claudia Aguirre</cp:lastModifiedBy>
  <cp:revision>37</cp:revision>
  <cp:lastPrinted>2022-08-29T08:22:11Z</cp:lastPrinted>
  <dcterms:created xsi:type="dcterms:W3CDTF">2022-08-25T09:43:36Z</dcterms:created>
  <dcterms:modified xsi:type="dcterms:W3CDTF">2022-09-08T05:30:20Z</dcterms:modified>
</cp:coreProperties>
</file>